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1" r:id="rId3"/>
    <p:sldId id="271" r:id="rId4"/>
    <p:sldId id="415" r:id="rId5"/>
    <p:sldId id="304" r:id="rId6"/>
    <p:sldId id="281" r:id="rId7"/>
    <p:sldId id="416" r:id="rId8"/>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322f5af-197d-4122-9b69-9ff71125377a}">
          <p14:sldIdLst>
            <p14:sldId id="261"/>
            <p14:sldId id="271"/>
            <p14:sldId id="415"/>
            <p14:sldId id="304"/>
            <p14:sldId id="281"/>
            <p14:sldId id="416"/>
          </p14:sldIdLst>
        </p14:section>
        <p14:section name="Untitled Section" id="{98620d4a-a3d2-4511-899b-1a3d61809fa8}">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ED9"/>
    <a:srgbClr val="FF0062"/>
    <a:srgbClr val="4FEF99"/>
    <a:srgbClr val="C638B8"/>
    <a:srgbClr val="A32F98"/>
    <a:srgbClr val="B333A7"/>
    <a:srgbClr val="B131A5"/>
    <a:srgbClr val="CC48BF"/>
    <a:srgbClr val="D466CA"/>
    <a:srgbClr val="8828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14" d="100"/>
          <a:sy n="114" d="100"/>
        </p:scale>
        <p:origin x="47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media/>
</file>

<file path=ppt/media/image1.png>
</file>

<file path=ppt/media/image2.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9" name="Picture Placeholder 18"/>
          <p:cNvSpPr>
            <a:spLocks noGrp="1"/>
          </p:cNvSpPr>
          <p:nvPr>
            <p:ph type="pic" sz="quarter" idx="10"/>
          </p:nvPr>
        </p:nvSpPr>
        <p:spPr>
          <a:xfrm>
            <a:off x="6274748" y="1401663"/>
            <a:ext cx="1593217" cy="1092046"/>
          </a:xfrm>
          <a:custGeom>
            <a:avLst/>
            <a:gdLst>
              <a:gd name="connsiteX0" fmla="*/ 139127 w 1593217"/>
              <a:gd name="connsiteY0" fmla="*/ 0 h 1092046"/>
              <a:gd name="connsiteX1" fmla="*/ 1454090 w 1593217"/>
              <a:gd name="connsiteY1" fmla="*/ 0 h 1092046"/>
              <a:gd name="connsiteX2" fmla="*/ 1593217 w 1593217"/>
              <a:gd name="connsiteY2" fmla="*/ 139127 h 1092046"/>
              <a:gd name="connsiteX3" fmla="*/ 1593217 w 1593217"/>
              <a:gd name="connsiteY3" fmla="*/ 952919 h 1092046"/>
              <a:gd name="connsiteX4" fmla="*/ 1454090 w 1593217"/>
              <a:gd name="connsiteY4" fmla="*/ 1092046 h 1092046"/>
              <a:gd name="connsiteX5" fmla="*/ 139127 w 1593217"/>
              <a:gd name="connsiteY5" fmla="*/ 1092046 h 1092046"/>
              <a:gd name="connsiteX6" fmla="*/ 0 w 1593217"/>
              <a:gd name="connsiteY6" fmla="*/ 952919 h 1092046"/>
              <a:gd name="connsiteX7" fmla="*/ 0 w 1593217"/>
              <a:gd name="connsiteY7" fmla="*/ 139127 h 1092046"/>
              <a:gd name="connsiteX8" fmla="*/ 139127 w 1593217"/>
              <a:gd name="connsiteY8" fmla="*/ 0 h 109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3217" h="1092046">
                <a:moveTo>
                  <a:pt x="139127" y="0"/>
                </a:moveTo>
                <a:lnTo>
                  <a:pt x="1454090" y="0"/>
                </a:lnTo>
                <a:cubicBezTo>
                  <a:pt x="1530928" y="0"/>
                  <a:pt x="1593217" y="62289"/>
                  <a:pt x="1593217" y="139127"/>
                </a:cubicBezTo>
                <a:lnTo>
                  <a:pt x="1593217" y="952919"/>
                </a:lnTo>
                <a:cubicBezTo>
                  <a:pt x="1593217" y="1029757"/>
                  <a:pt x="1530928" y="1092046"/>
                  <a:pt x="1454090" y="1092046"/>
                </a:cubicBezTo>
                <a:lnTo>
                  <a:pt x="139127" y="1092046"/>
                </a:lnTo>
                <a:cubicBezTo>
                  <a:pt x="62289" y="1092046"/>
                  <a:pt x="0" y="1029757"/>
                  <a:pt x="0" y="952919"/>
                </a:cubicBezTo>
                <a:lnTo>
                  <a:pt x="0" y="139127"/>
                </a:lnTo>
                <a:cubicBezTo>
                  <a:pt x="0" y="62289"/>
                  <a:pt x="62289" y="0"/>
                  <a:pt x="13912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1" name="Picture Placeholder 20"/>
          <p:cNvSpPr>
            <a:spLocks noGrp="1"/>
          </p:cNvSpPr>
          <p:nvPr>
            <p:ph type="pic" sz="quarter" idx="11"/>
          </p:nvPr>
        </p:nvSpPr>
        <p:spPr>
          <a:xfrm>
            <a:off x="6307936" y="2882978"/>
            <a:ext cx="1593217" cy="1092046"/>
          </a:xfrm>
          <a:custGeom>
            <a:avLst/>
            <a:gdLst>
              <a:gd name="connsiteX0" fmla="*/ 139127 w 1593217"/>
              <a:gd name="connsiteY0" fmla="*/ 0 h 1092046"/>
              <a:gd name="connsiteX1" fmla="*/ 1454090 w 1593217"/>
              <a:gd name="connsiteY1" fmla="*/ 0 h 1092046"/>
              <a:gd name="connsiteX2" fmla="*/ 1593217 w 1593217"/>
              <a:gd name="connsiteY2" fmla="*/ 139127 h 1092046"/>
              <a:gd name="connsiteX3" fmla="*/ 1593217 w 1593217"/>
              <a:gd name="connsiteY3" fmla="*/ 952919 h 1092046"/>
              <a:gd name="connsiteX4" fmla="*/ 1454090 w 1593217"/>
              <a:gd name="connsiteY4" fmla="*/ 1092046 h 1092046"/>
              <a:gd name="connsiteX5" fmla="*/ 139127 w 1593217"/>
              <a:gd name="connsiteY5" fmla="*/ 1092046 h 1092046"/>
              <a:gd name="connsiteX6" fmla="*/ 0 w 1593217"/>
              <a:gd name="connsiteY6" fmla="*/ 952919 h 1092046"/>
              <a:gd name="connsiteX7" fmla="*/ 0 w 1593217"/>
              <a:gd name="connsiteY7" fmla="*/ 139127 h 1092046"/>
              <a:gd name="connsiteX8" fmla="*/ 139127 w 1593217"/>
              <a:gd name="connsiteY8" fmla="*/ 0 h 109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3217" h="1092046">
                <a:moveTo>
                  <a:pt x="139127" y="0"/>
                </a:moveTo>
                <a:lnTo>
                  <a:pt x="1454090" y="0"/>
                </a:lnTo>
                <a:cubicBezTo>
                  <a:pt x="1530928" y="0"/>
                  <a:pt x="1593217" y="62289"/>
                  <a:pt x="1593217" y="139127"/>
                </a:cubicBezTo>
                <a:lnTo>
                  <a:pt x="1593217" y="952919"/>
                </a:lnTo>
                <a:cubicBezTo>
                  <a:pt x="1593217" y="1029757"/>
                  <a:pt x="1530928" y="1092046"/>
                  <a:pt x="1454090" y="1092046"/>
                </a:cubicBezTo>
                <a:lnTo>
                  <a:pt x="139127" y="1092046"/>
                </a:lnTo>
                <a:cubicBezTo>
                  <a:pt x="62289" y="1092046"/>
                  <a:pt x="0" y="1029757"/>
                  <a:pt x="0" y="952919"/>
                </a:cubicBezTo>
                <a:lnTo>
                  <a:pt x="0" y="139127"/>
                </a:lnTo>
                <a:cubicBezTo>
                  <a:pt x="0" y="62289"/>
                  <a:pt x="62289" y="0"/>
                  <a:pt x="13912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3" name="Picture Placeholder 22"/>
          <p:cNvSpPr>
            <a:spLocks noGrp="1"/>
          </p:cNvSpPr>
          <p:nvPr>
            <p:ph type="pic" sz="quarter" idx="12"/>
          </p:nvPr>
        </p:nvSpPr>
        <p:spPr>
          <a:xfrm>
            <a:off x="6341124" y="4364293"/>
            <a:ext cx="1593217" cy="1092046"/>
          </a:xfrm>
          <a:custGeom>
            <a:avLst/>
            <a:gdLst>
              <a:gd name="connsiteX0" fmla="*/ 139127 w 1593217"/>
              <a:gd name="connsiteY0" fmla="*/ 0 h 1092046"/>
              <a:gd name="connsiteX1" fmla="*/ 1454090 w 1593217"/>
              <a:gd name="connsiteY1" fmla="*/ 0 h 1092046"/>
              <a:gd name="connsiteX2" fmla="*/ 1593217 w 1593217"/>
              <a:gd name="connsiteY2" fmla="*/ 139127 h 1092046"/>
              <a:gd name="connsiteX3" fmla="*/ 1593217 w 1593217"/>
              <a:gd name="connsiteY3" fmla="*/ 952919 h 1092046"/>
              <a:gd name="connsiteX4" fmla="*/ 1454090 w 1593217"/>
              <a:gd name="connsiteY4" fmla="*/ 1092046 h 1092046"/>
              <a:gd name="connsiteX5" fmla="*/ 139127 w 1593217"/>
              <a:gd name="connsiteY5" fmla="*/ 1092046 h 1092046"/>
              <a:gd name="connsiteX6" fmla="*/ 0 w 1593217"/>
              <a:gd name="connsiteY6" fmla="*/ 952919 h 1092046"/>
              <a:gd name="connsiteX7" fmla="*/ 0 w 1593217"/>
              <a:gd name="connsiteY7" fmla="*/ 139127 h 1092046"/>
              <a:gd name="connsiteX8" fmla="*/ 139127 w 1593217"/>
              <a:gd name="connsiteY8" fmla="*/ 0 h 109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3217" h="1092046">
                <a:moveTo>
                  <a:pt x="139127" y="0"/>
                </a:moveTo>
                <a:lnTo>
                  <a:pt x="1454090" y="0"/>
                </a:lnTo>
                <a:cubicBezTo>
                  <a:pt x="1530928" y="0"/>
                  <a:pt x="1593217" y="62289"/>
                  <a:pt x="1593217" y="139127"/>
                </a:cubicBezTo>
                <a:lnTo>
                  <a:pt x="1593217" y="952919"/>
                </a:lnTo>
                <a:cubicBezTo>
                  <a:pt x="1593217" y="1029757"/>
                  <a:pt x="1530928" y="1092046"/>
                  <a:pt x="1454090" y="1092046"/>
                </a:cubicBezTo>
                <a:lnTo>
                  <a:pt x="139127" y="1092046"/>
                </a:lnTo>
                <a:cubicBezTo>
                  <a:pt x="62289" y="1092046"/>
                  <a:pt x="0" y="1029757"/>
                  <a:pt x="0" y="952919"/>
                </a:cubicBezTo>
                <a:lnTo>
                  <a:pt x="0" y="139127"/>
                </a:lnTo>
                <a:cubicBezTo>
                  <a:pt x="0" y="62289"/>
                  <a:pt x="62289" y="0"/>
                  <a:pt x="13912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7000"/>
                                  </p:stCondLst>
                                  <p:endCondLst>
                                    <p:cond evt="begin" delay="0">
                                      <p:tn val="5"/>
                                    </p:cond>
                                  </p:endCondLst>
                                  <p:childTnLst>
                                    <p:set>
                                      <p:cBhvr>
                                        <p:cTn id="6" dur="1" fill="hold">
                                          <p:stCondLst>
                                            <p:cond delay="0"/>
                                          </p:stCondLst>
                                        </p:cTn>
                                        <p:tgtEl>
                                          <p:spTgt spid="19"/>
                                        </p:tgtEl>
                                        <p:attrNameLst>
                                          <p:attrName>style.visibility</p:attrName>
                                        </p:attrNameLst>
                                      </p:cBhvr>
                                      <p:to>
                                        <p:strVal val="visible"/>
                                      </p:to>
                                    </p:set>
                                    <p:anim calcmode="lin" valueType="num">
                                      <p:cBhvr>
                                        <p:cTn id="7" dur="1000" fill="hold"/>
                                        <p:tgtEl>
                                          <p:spTgt spid="19"/>
                                        </p:tgtEl>
                                        <p:attrNameLst>
                                          <p:attrName>ppt_w</p:attrName>
                                        </p:attrNameLst>
                                      </p:cBhvr>
                                      <p:tavLst>
                                        <p:tav tm="0">
                                          <p:val>
                                            <p:fltVal val="0"/>
                                          </p:val>
                                        </p:tav>
                                        <p:tav tm="100000">
                                          <p:val>
                                            <p:strVal val="#ppt_w"/>
                                          </p:val>
                                        </p:tav>
                                      </p:tavLst>
                                    </p:anim>
                                    <p:anim calcmode="lin" valueType="num">
                                      <p:cBhvr>
                                        <p:cTn id="8" dur="1000" fill="hold"/>
                                        <p:tgtEl>
                                          <p:spTgt spid="19"/>
                                        </p:tgtEl>
                                        <p:attrNameLst>
                                          <p:attrName>ppt_h</p:attrName>
                                        </p:attrNameLst>
                                      </p:cBhvr>
                                      <p:tavLst>
                                        <p:tav tm="0">
                                          <p:val>
                                            <p:fltVal val="0"/>
                                          </p:val>
                                        </p:tav>
                                        <p:tav tm="100000">
                                          <p:val>
                                            <p:strVal val="#ppt_h"/>
                                          </p:val>
                                        </p:tav>
                                      </p:tavLst>
                                    </p:anim>
                                    <p:anim calcmode="lin" valueType="num">
                                      <p:cBhvr>
                                        <p:cTn id="9" dur="1000" fill="hold"/>
                                        <p:tgtEl>
                                          <p:spTgt spid="19"/>
                                        </p:tgtEl>
                                        <p:attrNameLst>
                                          <p:attrName>style.rotation</p:attrName>
                                        </p:attrNameLst>
                                      </p:cBhvr>
                                      <p:tavLst>
                                        <p:tav tm="0">
                                          <p:val>
                                            <p:fltVal val="360"/>
                                          </p:val>
                                        </p:tav>
                                        <p:tav tm="100000">
                                          <p:val>
                                            <p:fltVal val="0"/>
                                          </p:val>
                                        </p:tav>
                                      </p:tavLst>
                                    </p:anim>
                                    <p:animEffect transition="in" filter="fade">
                                      <p:cBhvr>
                                        <p:cTn id="10" dur="1000"/>
                                        <p:tgtEl>
                                          <p:spTgt spid="19"/>
                                        </p:tgtEl>
                                      </p:cBhvr>
                                    </p:animEffect>
                                  </p:childTnLst>
                                </p:cTn>
                              </p:par>
                              <p:par>
                                <p:cTn id="11" presetID="49" presetClass="entr" presetSubtype="0" decel="100000" fill="hold" grpId="0" nodeType="withEffect" nodePh="1">
                                  <p:stCondLst>
                                    <p:cond delay="9100"/>
                                  </p:stCondLst>
                                  <p:endCondLst>
                                    <p:cond evt="begin" delay="0">
                                      <p:tn val="11"/>
                                    </p:cond>
                                  </p:endCondLst>
                                  <p:childTnLst>
                                    <p:set>
                                      <p:cBhvr>
                                        <p:cTn id="12" dur="1" fill="hold">
                                          <p:stCondLst>
                                            <p:cond delay="0"/>
                                          </p:stCondLst>
                                        </p:cTn>
                                        <p:tgtEl>
                                          <p:spTgt spid="21"/>
                                        </p:tgtEl>
                                        <p:attrNameLst>
                                          <p:attrName>style.visibility</p:attrName>
                                        </p:attrNameLst>
                                      </p:cBhvr>
                                      <p:to>
                                        <p:strVal val="visible"/>
                                      </p:to>
                                    </p:set>
                                    <p:anim calcmode="lin" valueType="num">
                                      <p:cBhvr>
                                        <p:cTn id="13" dur="1000" fill="hold"/>
                                        <p:tgtEl>
                                          <p:spTgt spid="21"/>
                                        </p:tgtEl>
                                        <p:attrNameLst>
                                          <p:attrName>ppt_w</p:attrName>
                                        </p:attrNameLst>
                                      </p:cBhvr>
                                      <p:tavLst>
                                        <p:tav tm="0">
                                          <p:val>
                                            <p:fltVal val="0"/>
                                          </p:val>
                                        </p:tav>
                                        <p:tav tm="100000">
                                          <p:val>
                                            <p:strVal val="#ppt_w"/>
                                          </p:val>
                                        </p:tav>
                                      </p:tavLst>
                                    </p:anim>
                                    <p:anim calcmode="lin" valueType="num">
                                      <p:cBhvr>
                                        <p:cTn id="14" dur="1000" fill="hold"/>
                                        <p:tgtEl>
                                          <p:spTgt spid="21"/>
                                        </p:tgtEl>
                                        <p:attrNameLst>
                                          <p:attrName>ppt_h</p:attrName>
                                        </p:attrNameLst>
                                      </p:cBhvr>
                                      <p:tavLst>
                                        <p:tav tm="0">
                                          <p:val>
                                            <p:fltVal val="0"/>
                                          </p:val>
                                        </p:tav>
                                        <p:tav tm="100000">
                                          <p:val>
                                            <p:strVal val="#ppt_h"/>
                                          </p:val>
                                        </p:tav>
                                      </p:tavLst>
                                    </p:anim>
                                    <p:anim calcmode="lin" valueType="num">
                                      <p:cBhvr>
                                        <p:cTn id="15" dur="1000" fill="hold"/>
                                        <p:tgtEl>
                                          <p:spTgt spid="21"/>
                                        </p:tgtEl>
                                        <p:attrNameLst>
                                          <p:attrName>style.rotation</p:attrName>
                                        </p:attrNameLst>
                                      </p:cBhvr>
                                      <p:tavLst>
                                        <p:tav tm="0">
                                          <p:val>
                                            <p:fltVal val="360"/>
                                          </p:val>
                                        </p:tav>
                                        <p:tav tm="100000">
                                          <p:val>
                                            <p:fltVal val="0"/>
                                          </p:val>
                                        </p:tav>
                                      </p:tavLst>
                                    </p:anim>
                                    <p:animEffect transition="in" filter="fade">
                                      <p:cBhvr>
                                        <p:cTn id="16" dur="1000"/>
                                        <p:tgtEl>
                                          <p:spTgt spid="21"/>
                                        </p:tgtEl>
                                      </p:cBhvr>
                                    </p:animEffect>
                                  </p:childTnLst>
                                </p:cTn>
                              </p:par>
                              <p:par>
                                <p:cTn id="17" presetID="49" presetClass="entr" presetSubtype="0" decel="100000" fill="hold" grpId="0" nodeType="withEffect" nodePh="1">
                                  <p:stCondLst>
                                    <p:cond delay="11200"/>
                                  </p:stCondLst>
                                  <p:endCondLst>
                                    <p:cond evt="begin" delay="0">
                                      <p:tn val="17"/>
                                    </p:cond>
                                  </p:endCondLst>
                                  <p:childTnLst>
                                    <p:set>
                                      <p:cBhvr>
                                        <p:cTn id="18" dur="1" fill="hold">
                                          <p:stCondLst>
                                            <p:cond delay="0"/>
                                          </p:stCondLst>
                                        </p:cTn>
                                        <p:tgtEl>
                                          <p:spTgt spid="23"/>
                                        </p:tgtEl>
                                        <p:attrNameLst>
                                          <p:attrName>style.visibility</p:attrName>
                                        </p:attrNameLst>
                                      </p:cBhvr>
                                      <p:to>
                                        <p:strVal val="visible"/>
                                      </p:to>
                                    </p:set>
                                    <p:anim calcmode="lin" valueType="num">
                                      <p:cBhvr>
                                        <p:cTn id="19" dur="1000" fill="hold"/>
                                        <p:tgtEl>
                                          <p:spTgt spid="23"/>
                                        </p:tgtEl>
                                        <p:attrNameLst>
                                          <p:attrName>ppt_w</p:attrName>
                                        </p:attrNameLst>
                                      </p:cBhvr>
                                      <p:tavLst>
                                        <p:tav tm="0">
                                          <p:val>
                                            <p:fltVal val="0"/>
                                          </p:val>
                                        </p:tav>
                                        <p:tav tm="100000">
                                          <p:val>
                                            <p:strVal val="#ppt_w"/>
                                          </p:val>
                                        </p:tav>
                                      </p:tavLst>
                                    </p:anim>
                                    <p:anim calcmode="lin" valueType="num">
                                      <p:cBhvr>
                                        <p:cTn id="20" dur="1000" fill="hold"/>
                                        <p:tgtEl>
                                          <p:spTgt spid="23"/>
                                        </p:tgtEl>
                                        <p:attrNameLst>
                                          <p:attrName>ppt_h</p:attrName>
                                        </p:attrNameLst>
                                      </p:cBhvr>
                                      <p:tavLst>
                                        <p:tav tm="0">
                                          <p:val>
                                            <p:fltVal val="0"/>
                                          </p:val>
                                        </p:tav>
                                        <p:tav tm="100000">
                                          <p:val>
                                            <p:strVal val="#ppt_h"/>
                                          </p:val>
                                        </p:tav>
                                      </p:tavLst>
                                    </p:anim>
                                    <p:anim calcmode="lin" valueType="num">
                                      <p:cBhvr>
                                        <p:cTn id="21" dur="1000" fill="hold"/>
                                        <p:tgtEl>
                                          <p:spTgt spid="23"/>
                                        </p:tgtEl>
                                        <p:attrNameLst>
                                          <p:attrName>style.rotation</p:attrName>
                                        </p:attrNameLst>
                                      </p:cBhvr>
                                      <p:tavLst>
                                        <p:tav tm="0">
                                          <p:val>
                                            <p:fltVal val="360"/>
                                          </p:val>
                                        </p:tav>
                                        <p:tav tm="100000">
                                          <p:val>
                                            <p:fltVal val="0"/>
                                          </p:val>
                                        </p:tav>
                                      </p:tavLst>
                                    </p:anim>
                                    <p:animEffect transition="in" filter="fade">
                                      <p:cBhvr>
                                        <p:cTn id="22"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1" grpId="0"/>
      <p:bldP spid="23"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12" name="Picture Placeholder 11"/>
          <p:cNvSpPr>
            <a:spLocks noGrp="1"/>
          </p:cNvSpPr>
          <p:nvPr>
            <p:ph type="pic" sz="quarter" idx="16"/>
          </p:nvPr>
        </p:nvSpPr>
        <p:spPr>
          <a:xfrm>
            <a:off x="1092652" y="1756244"/>
            <a:ext cx="2716253" cy="1770589"/>
          </a:xfrm>
          <a:custGeom>
            <a:avLst/>
            <a:gdLst>
              <a:gd name="connsiteX0" fmla="*/ 225573 w 2716253"/>
              <a:gd name="connsiteY0" fmla="*/ 0 h 1770589"/>
              <a:gd name="connsiteX1" fmla="*/ 2490680 w 2716253"/>
              <a:gd name="connsiteY1" fmla="*/ 0 h 1770589"/>
              <a:gd name="connsiteX2" fmla="*/ 2716253 w 2716253"/>
              <a:gd name="connsiteY2" fmla="*/ 225573 h 1770589"/>
              <a:gd name="connsiteX3" fmla="*/ 2716253 w 2716253"/>
              <a:gd name="connsiteY3" fmla="*/ 1545016 h 1770589"/>
              <a:gd name="connsiteX4" fmla="*/ 2490680 w 2716253"/>
              <a:gd name="connsiteY4" fmla="*/ 1770589 h 1770589"/>
              <a:gd name="connsiteX5" fmla="*/ 225573 w 2716253"/>
              <a:gd name="connsiteY5" fmla="*/ 1770589 h 1770589"/>
              <a:gd name="connsiteX6" fmla="*/ 0 w 2716253"/>
              <a:gd name="connsiteY6" fmla="*/ 1545016 h 1770589"/>
              <a:gd name="connsiteX7" fmla="*/ 0 w 2716253"/>
              <a:gd name="connsiteY7" fmla="*/ 225573 h 1770589"/>
              <a:gd name="connsiteX8" fmla="*/ 225573 w 2716253"/>
              <a:gd name="connsiteY8" fmla="*/ 0 h 177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6253" h="1770589">
                <a:moveTo>
                  <a:pt x="225573" y="0"/>
                </a:moveTo>
                <a:lnTo>
                  <a:pt x="2490680" y="0"/>
                </a:lnTo>
                <a:cubicBezTo>
                  <a:pt x="2615261" y="0"/>
                  <a:pt x="2716253" y="100992"/>
                  <a:pt x="2716253" y="225573"/>
                </a:cubicBezTo>
                <a:lnTo>
                  <a:pt x="2716253" y="1545016"/>
                </a:lnTo>
                <a:cubicBezTo>
                  <a:pt x="2716253" y="1669597"/>
                  <a:pt x="2615261" y="1770589"/>
                  <a:pt x="2490680" y="1770589"/>
                </a:cubicBezTo>
                <a:lnTo>
                  <a:pt x="225573" y="1770589"/>
                </a:lnTo>
                <a:cubicBezTo>
                  <a:pt x="100992" y="1770589"/>
                  <a:pt x="0" y="1669597"/>
                  <a:pt x="0" y="1545016"/>
                </a:cubicBezTo>
                <a:lnTo>
                  <a:pt x="0" y="225573"/>
                </a:lnTo>
                <a:cubicBezTo>
                  <a:pt x="0" y="100992"/>
                  <a:pt x="100992" y="0"/>
                  <a:pt x="22557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7"/>
          </p:nvPr>
        </p:nvSpPr>
        <p:spPr>
          <a:xfrm>
            <a:off x="4737875" y="1756244"/>
            <a:ext cx="2716253" cy="1770589"/>
          </a:xfrm>
          <a:custGeom>
            <a:avLst/>
            <a:gdLst>
              <a:gd name="connsiteX0" fmla="*/ 225573 w 2716253"/>
              <a:gd name="connsiteY0" fmla="*/ 0 h 1770589"/>
              <a:gd name="connsiteX1" fmla="*/ 2490680 w 2716253"/>
              <a:gd name="connsiteY1" fmla="*/ 0 h 1770589"/>
              <a:gd name="connsiteX2" fmla="*/ 2716253 w 2716253"/>
              <a:gd name="connsiteY2" fmla="*/ 225573 h 1770589"/>
              <a:gd name="connsiteX3" fmla="*/ 2716253 w 2716253"/>
              <a:gd name="connsiteY3" fmla="*/ 1545016 h 1770589"/>
              <a:gd name="connsiteX4" fmla="*/ 2490680 w 2716253"/>
              <a:gd name="connsiteY4" fmla="*/ 1770589 h 1770589"/>
              <a:gd name="connsiteX5" fmla="*/ 225573 w 2716253"/>
              <a:gd name="connsiteY5" fmla="*/ 1770589 h 1770589"/>
              <a:gd name="connsiteX6" fmla="*/ 0 w 2716253"/>
              <a:gd name="connsiteY6" fmla="*/ 1545016 h 1770589"/>
              <a:gd name="connsiteX7" fmla="*/ 0 w 2716253"/>
              <a:gd name="connsiteY7" fmla="*/ 225573 h 1770589"/>
              <a:gd name="connsiteX8" fmla="*/ 225573 w 2716253"/>
              <a:gd name="connsiteY8" fmla="*/ 0 h 177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6253" h="1770589">
                <a:moveTo>
                  <a:pt x="225573" y="0"/>
                </a:moveTo>
                <a:lnTo>
                  <a:pt x="2490680" y="0"/>
                </a:lnTo>
                <a:cubicBezTo>
                  <a:pt x="2615261" y="0"/>
                  <a:pt x="2716253" y="100992"/>
                  <a:pt x="2716253" y="225573"/>
                </a:cubicBezTo>
                <a:lnTo>
                  <a:pt x="2716253" y="1545016"/>
                </a:lnTo>
                <a:cubicBezTo>
                  <a:pt x="2716253" y="1669597"/>
                  <a:pt x="2615261" y="1770589"/>
                  <a:pt x="2490680" y="1770589"/>
                </a:cubicBezTo>
                <a:lnTo>
                  <a:pt x="225573" y="1770589"/>
                </a:lnTo>
                <a:cubicBezTo>
                  <a:pt x="100992" y="1770589"/>
                  <a:pt x="0" y="1669597"/>
                  <a:pt x="0" y="1545016"/>
                </a:cubicBezTo>
                <a:lnTo>
                  <a:pt x="0" y="225573"/>
                </a:lnTo>
                <a:cubicBezTo>
                  <a:pt x="0" y="100992"/>
                  <a:pt x="100992" y="0"/>
                  <a:pt x="22557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6" name="Picture Placeholder 15"/>
          <p:cNvSpPr>
            <a:spLocks noGrp="1"/>
          </p:cNvSpPr>
          <p:nvPr>
            <p:ph type="pic" sz="quarter" idx="18"/>
          </p:nvPr>
        </p:nvSpPr>
        <p:spPr>
          <a:xfrm>
            <a:off x="8383097" y="1756243"/>
            <a:ext cx="2716253" cy="1770589"/>
          </a:xfrm>
          <a:custGeom>
            <a:avLst/>
            <a:gdLst>
              <a:gd name="connsiteX0" fmla="*/ 225573 w 2716253"/>
              <a:gd name="connsiteY0" fmla="*/ 0 h 1770589"/>
              <a:gd name="connsiteX1" fmla="*/ 2490680 w 2716253"/>
              <a:gd name="connsiteY1" fmla="*/ 0 h 1770589"/>
              <a:gd name="connsiteX2" fmla="*/ 2716253 w 2716253"/>
              <a:gd name="connsiteY2" fmla="*/ 225573 h 1770589"/>
              <a:gd name="connsiteX3" fmla="*/ 2716253 w 2716253"/>
              <a:gd name="connsiteY3" fmla="*/ 1545016 h 1770589"/>
              <a:gd name="connsiteX4" fmla="*/ 2490680 w 2716253"/>
              <a:gd name="connsiteY4" fmla="*/ 1770589 h 1770589"/>
              <a:gd name="connsiteX5" fmla="*/ 225573 w 2716253"/>
              <a:gd name="connsiteY5" fmla="*/ 1770589 h 1770589"/>
              <a:gd name="connsiteX6" fmla="*/ 0 w 2716253"/>
              <a:gd name="connsiteY6" fmla="*/ 1545016 h 1770589"/>
              <a:gd name="connsiteX7" fmla="*/ 0 w 2716253"/>
              <a:gd name="connsiteY7" fmla="*/ 225573 h 1770589"/>
              <a:gd name="connsiteX8" fmla="*/ 225573 w 2716253"/>
              <a:gd name="connsiteY8" fmla="*/ 0 h 177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6253" h="1770589">
                <a:moveTo>
                  <a:pt x="225573" y="0"/>
                </a:moveTo>
                <a:lnTo>
                  <a:pt x="2490680" y="0"/>
                </a:lnTo>
                <a:cubicBezTo>
                  <a:pt x="2615261" y="0"/>
                  <a:pt x="2716253" y="100992"/>
                  <a:pt x="2716253" y="225573"/>
                </a:cubicBezTo>
                <a:lnTo>
                  <a:pt x="2716253" y="1545016"/>
                </a:lnTo>
                <a:cubicBezTo>
                  <a:pt x="2716253" y="1669597"/>
                  <a:pt x="2615261" y="1770589"/>
                  <a:pt x="2490680" y="1770589"/>
                </a:cubicBezTo>
                <a:lnTo>
                  <a:pt x="225573" y="1770589"/>
                </a:lnTo>
                <a:cubicBezTo>
                  <a:pt x="100992" y="1770589"/>
                  <a:pt x="0" y="1669597"/>
                  <a:pt x="0" y="1545016"/>
                </a:cubicBezTo>
                <a:lnTo>
                  <a:pt x="0" y="225573"/>
                </a:lnTo>
                <a:cubicBezTo>
                  <a:pt x="0" y="100992"/>
                  <a:pt x="100992" y="0"/>
                  <a:pt x="22557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2000"/>
                                  </p:stCondLst>
                                  <p:endCondLst>
                                    <p:cond evt="begin" delay="0">
                                      <p:tn val="5"/>
                                    </p:cond>
                                  </p:end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360"/>
                                          </p:val>
                                        </p:tav>
                                        <p:tav tm="100000">
                                          <p:val>
                                            <p:fltVal val="0"/>
                                          </p:val>
                                        </p:tav>
                                      </p:tavLst>
                                    </p:anim>
                                    <p:animEffect transition="in" filter="fade">
                                      <p:cBhvr>
                                        <p:cTn id="10" dur="1000"/>
                                        <p:tgtEl>
                                          <p:spTgt spid="12"/>
                                        </p:tgtEl>
                                      </p:cBhvr>
                                    </p:animEffect>
                                  </p:childTnLst>
                                </p:cTn>
                              </p:par>
                              <p:par>
                                <p:cTn id="11" presetID="49" presetClass="entr" presetSubtype="0" decel="100000" fill="hold" grpId="0" nodeType="withEffect" nodePh="1">
                                  <p:stCondLst>
                                    <p:cond delay="4000"/>
                                  </p:stCondLst>
                                  <p:endCondLst>
                                    <p:cond evt="begin" delay="0">
                                      <p:tn val="11"/>
                                    </p:cond>
                                  </p:endCondLst>
                                  <p:childTnLst>
                                    <p:set>
                                      <p:cBhvr>
                                        <p:cTn id="12" dur="1" fill="hold">
                                          <p:stCondLst>
                                            <p:cond delay="0"/>
                                          </p:stCondLst>
                                        </p:cTn>
                                        <p:tgtEl>
                                          <p:spTgt spid="14"/>
                                        </p:tgtEl>
                                        <p:attrNameLst>
                                          <p:attrName>style.visibility</p:attrName>
                                        </p:attrNameLst>
                                      </p:cBhvr>
                                      <p:to>
                                        <p:strVal val="visible"/>
                                      </p:to>
                                    </p:set>
                                    <p:anim calcmode="lin" valueType="num">
                                      <p:cBhvr>
                                        <p:cTn id="13" dur="1000" fill="hold"/>
                                        <p:tgtEl>
                                          <p:spTgt spid="14"/>
                                        </p:tgtEl>
                                        <p:attrNameLst>
                                          <p:attrName>ppt_w</p:attrName>
                                        </p:attrNameLst>
                                      </p:cBhvr>
                                      <p:tavLst>
                                        <p:tav tm="0">
                                          <p:val>
                                            <p:fltVal val="0"/>
                                          </p:val>
                                        </p:tav>
                                        <p:tav tm="100000">
                                          <p:val>
                                            <p:strVal val="#ppt_w"/>
                                          </p:val>
                                        </p:tav>
                                      </p:tavLst>
                                    </p:anim>
                                    <p:anim calcmode="lin" valueType="num">
                                      <p:cBhvr>
                                        <p:cTn id="14" dur="1000" fill="hold"/>
                                        <p:tgtEl>
                                          <p:spTgt spid="14"/>
                                        </p:tgtEl>
                                        <p:attrNameLst>
                                          <p:attrName>ppt_h</p:attrName>
                                        </p:attrNameLst>
                                      </p:cBhvr>
                                      <p:tavLst>
                                        <p:tav tm="0">
                                          <p:val>
                                            <p:fltVal val="0"/>
                                          </p:val>
                                        </p:tav>
                                        <p:tav tm="100000">
                                          <p:val>
                                            <p:strVal val="#ppt_h"/>
                                          </p:val>
                                        </p:tav>
                                      </p:tavLst>
                                    </p:anim>
                                    <p:anim calcmode="lin" valueType="num">
                                      <p:cBhvr>
                                        <p:cTn id="15" dur="1000" fill="hold"/>
                                        <p:tgtEl>
                                          <p:spTgt spid="14"/>
                                        </p:tgtEl>
                                        <p:attrNameLst>
                                          <p:attrName>style.rotation</p:attrName>
                                        </p:attrNameLst>
                                      </p:cBhvr>
                                      <p:tavLst>
                                        <p:tav tm="0">
                                          <p:val>
                                            <p:fltVal val="360"/>
                                          </p:val>
                                        </p:tav>
                                        <p:tav tm="100000">
                                          <p:val>
                                            <p:fltVal val="0"/>
                                          </p:val>
                                        </p:tav>
                                      </p:tavLst>
                                    </p:anim>
                                    <p:animEffect transition="in" filter="fade">
                                      <p:cBhvr>
                                        <p:cTn id="16" dur="1000"/>
                                        <p:tgtEl>
                                          <p:spTgt spid="14"/>
                                        </p:tgtEl>
                                      </p:cBhvr>
                                    </p:animEffect>
                                  </p:childTnLst>
                                </p:cTn>
                              </p:par>
                              <p:par>
                                <p:cTn id="17" presetID="49" presetClass="entr" presetSubtype="0" decel="100000" fill="hold" grpId="0" nodeType="withEffect" nodePh="1">
                                  <p:stCondLst>
                                    <p:cond delay="6000"/>
                                  </p:stCondLst>
                                  <p:endCondLst>
                                    <p:cond evt="begin" delay="0">
                                      <p:tn val="17"/>
                                    </p:cond>
                                  </p:endCondLst>
                                  <p:childTnLst>
                                    <p:set>
                                      <p:cBhvr>
                                        <p:cTn id="18" dur="1" fill="hold">
                                          <p:stCondLst>
                                            <p:cond delay="0"/>
                                          </p:stCondLst>
                                        </p:cTn>
                                        <p:tgtEl>
                                          <p:spTgt spid="16"/>
                                        </p:tgtEl>
                                        <p:attrNameLst>
                                          <p:attrName>style.visibility</p:attrName>
                                        </p:attrNameLst>
                                      </p:cBhvr>
                                      <p:to>
                                        <p:strVal val="visible"/>
                                      </p:to>
                                    </p:set>
                                    <p:anim calcmode="lin" valueType="num">
                                      <p:cBhvr>
                                        <p:cTn id="19" dur="1000" fill="hold"/>
                                        <p:tgtEl>
                                          <p:spTgt spid="16"/>
                                        </p:tgtEl>
                                        <p:attrNameLst>
                                          <p:attrName>ppt_w</p:attrName>
                                        </p:attrNameLst>
                                      </p:cBhvr>
                                      <p:tavLst>
                                        <p:tav tm="0">
                                          <p:val>
                                            <p:fltVal val="0"/>
                                          </p:val>
                                        </p:tav>
                                        <p:tav tm="100000">
                                          <p:val>
                                            <p:strVal val="#ppt_w"/>
                                          </p:val>
                                        </p:tav>
                                      </p:tavLst>
                                    </p:anim>
                                    <p:anim calcmode="lin" valueType="num">
                                      <p:cBhvr>
                                        <p:cTn id="20" dur="1000" fill="hold"/>
                                        <p:tgtEl>
                                          <p:spTgt spid="16"/>
                                        </p:tgtEl>
                                        <p:attrNameLst>
                                          <p:attrName>ppt_h</p:attrName>
                                        </p:attrNameLst>
                                      </p:cBhvr>
                                      <p:tavLst>
                                        <p:tav tm="0">
                                          <p:val>
                                            <p:fltVal val="0"/>
                                          </p:val>
                                        </p:tav>
                                        <p:tav tm="100000">
                                          <p:val>
                                            <p:strVal val="#ppt_h"/>
                                          </p:val>
                                        </p:tav>
                                      </p:tavLst>
                                    </p:anim>
                                    <p:anim calcmode="lin" valueType="num">
                                      <p:cBhvr>
                                        <p:cTn id="21" dur="1000" fill="hold"/>
                                        <p:tgtEl>
                                          <p:spTgt spid="16"/>
                                        </p:tgtEl>
                                        <p:attrNameLst>
                                          <p:attrName>style.rotation</p:attrName>
                                        </p:attrNameLst>
                                      </p:cBhvr>
                                      <p:tavLst>
                                        <p:tav tm="0">
                                          <p:val>
                                            <p:fltVal val="360"/>
                                          </p:val>
                                        </p:tav>
                                        <p:tav tm="100000">
                                          <p:val>
                                            <p:fltVal val="0"/>
                                          </p:val>
                                        </p:tav>
                                      </p:tavLst>
                                    </p:anim>
                                    <p:animEffect transition="in" filter="fade">
                                      <p:cBhvr>
                                        <p:cTn id="22"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6" grpId="0"/>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sp>
        <p:nvSpPr>
          <p:cNvPr id="8" name="Picture Placeholder 7"/>
          <p:cNvSpPr>
            <a:spLocks noGrp="1"/>
          </p:cNvSpPr>
          <p:nvPr>
            <p:ph type="pic" sz="quarter" idx="16"/>
          </p:nvPr>
        </p:nvSpPr>
        <p:spPr>
          <a:xfrm>
            <a:off x="1917340" y="1728291"/>
            <a:ext cx="2774977" cy="3089248"/>
          </a:xfrm>
          <a:custGeom>
            <a:avLst/>
            <a:gdLst>
              <a:gd name="connsiteX0" fmla="*/ 110888 w 2774977"/>
              <a:gd name="connsiteY0" fmla="*/ 0 h 3089248"/>
              <a:gd name="connsiteX1" fmla="*/ 2664089 w 2774977"/>
              <a:gd name="connsiteY1" fmla="*/ 0 h 3089248"/>
              <a:gd name="connsiteX2" fmla="*/ 2774977 w 2774977"/>
              <a:gd name="connsiteY2" fmla="*/ 110888 h 3089248"/>
              <a:gd name="connsiteX3" fmla="*/ 2774977 w 2774977"/>
              <a:gd name="connsiteY3" fmla="*/ 2978360 h 3089248"/>
              <a:gd name="connsiteX4" fmla="*/ 2664089 w 2774977"/>
              <a:gd name="connsiteY4" fmla="*/ 3089248 h 3089248"/>
              <a:gd name="connsiteX5" fmla="*/ 110888 w 2774977"/>
              <a:gd name="connsiteY5" fmla="*/ 3089248 h 3089248"/>
              <a:gd name="connsiteX6" fmla="*/ 0 w 2774977"/>
              <a:gd name="connsiteY6" fmla="*/ 2978360 h 3089248"/>
              <a:gd name="connsiteX7" fmla="*/ 0 w 2774977"/>
              <a:gd name="connsiteY7" fmla="*/ 110888 h 3089248"/>
              <a:gd name="connsiteX8" fmla="*/ 110888 w 2774977"/>
              <a:gd name="connsiteY8" fmla="*/ 0 h 3089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74977" h="3089248">
                <a:moveTo>
                  <a:pt x="110888" y="0"/>
                </a:moveTo>
                <a:lnTo>
                  <a:pt x="2664089" y="0"/>
                </a:lnTo>
                <a:cubicBezTo>
                  <a:pt x="2725331" y="0"/>
                  <a:pt x="2774977" y="49646"/>
                  <a:pt x="2774977" y="110888"/>
                </a:cubicBezTo>
                <a:lnTo>
                  <a:pt x="2774977" y="2978360"/>
                </a:lnTo>
                <a:cubicBezTo>
                  <a:pt x="2774977" y="3039602"/>
                  <a:pt x="2725331" y="3089248"/>
                  <a:pt x="2664089" y="3089248"/>
                </a:cubicBezTo>
                <a:lnTo>
                  <a:pt x="110888" y="3089248"/>
                </a:lnTo>
                <a:cubicBezTo>
                  <a:pt x="49646" y="3089248"/>
                  <a:pt x="0" y="3039602"/>
                  <a:pt x="0" y="2978360"/>
                </a:cubicBezTo>
                <a:lnTo>
                  <a:pt x="0" y="110888"/>
                </a:lnTo>
                <a:cubicBezTo>
                  <a:pt x="0" y="49646"/>
                  <a:pt x="49646" y="0"/>
                  <a:pt x="110888"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0" name="Picture Placeholder 9"/>
          <p:cNvSpPr>
            <a:spLocks noGrp="1"/>
          </p:cNvSpPr>
          <p:nvPr>
            <p:ph type="pic" sz="quarter" idx="17"/>
          </p:nvPr>
        </p:nvSpPr>
        <p:spPr>
          <a:xfrm>
            <a:off x="5293402" y="1728291"/>
            <a:ext cx="2774977" cy="3089248"/>
          </a:xfrm>
          <a:custGeom>
            <a:avLst/>
            <a:gdLst>
              <a:gd name="connsiteX0" fmla="*/ 110888 w 2774977"/>
              <a:gd name="connsiteY0" fmla="*/ 0 h 3089248"/>
              <a:gd name="connsiteX1" fmla="*/ 2664089 w 2774977"/>
              <a:gd name="connsiteY1" fmla="*/ 0 h 3089248"/>
              <a:gd name="connsiteX2" fmla="*/ 2774977 w 2774977"/>
              <a:gd name="connsiteY2" fmla="*/ 110888 h 3089248"/>
              <a:gd name="connsiteX3" fmla="*/ 2774977 w 2774977"/>
              <a:gd name="connsiteY3" fmla="*/ 2978360 h 3089248"/>
              <a:gd name="connsiteX4" fmla="*/ 2664089 w 2774977"/>
              <a:gd name="connsiteY4" fmla="*/ 3089248 h 3089248"/>
              <a:gd name="connsiteX5" fmla="*/ 110888 w 2774977"/>
              <a:gd name="connsiteY5" fmla="*/ 3089248 h 3089248"/>
              <a:gd name="connsiteX6" fmla="*/ 0 w 2774977"/>
              <a:gd name="connsiteY6" fmla="*/ 2978360 h 3089248"/>
              <a:gd name="connsiteX7" fmla="*/ 0 w 2774977"/>
              <a:gd name="connsiteY7" fmla="*/ 110888 h 3089248"/>
              <a:gd name="connsiteX8" fmla="*/ 110888 w 2774977"/>
              <a:gd name="connsiteY8" fmla="*/ 0 h 3089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74977" h="3089248">
                <a:moveTo>
                  <a:pt x="110888" y="0"/>
                </a:moveTo>
                <a:lnTo>
                  <a:pt x="2664089" y="0"/>
                </a:lnTo>
                <a:cubicBezTo>
                  <a:pt x="2725331" y="0"/>
                  <a:pt x="2774977" y="49646"/>
                  <a:pt x="2774977" y="110888"/>
                </a:cubicBezTo>
                <a:lnTo>
                  <a:pt x="2774977" y="2978360"/>
                </a:lnTo>
                <a:cubicBezTo>
                  <a:pt x="2774977" y="3039602"/>
                  <a:pt x="2725331" y="3089248"/>
                  <a:pt x="2664089" y="3089248"/>
                </a:cubicBezTo>
                <a:lnTo>
                  <a:pt x="110888" y="3089248"/>
                </a:lnTo>
                <a:cubicBezTo>
                  <a:pt x="49646" y="3089248"/>
                  <a:pt x="0" y="3039602"/>
                  <a:pt x="0" y="2978360"/>
                </a:cubicBezTo>
                <a:lnTo>
                  <a:pt x="0" y="110888"/>
                </a:lnTo>
                <a:cubicBezTo>
                  <a:pt x="0" y="49646"/>
                  <a:pt x="49646" y="0"/>
                  <a:pt x="110888"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2" name="Picture Placeholder 11"/>
          <p:cNvSpPr>
            <a:spLocks noGrp="1"/>
          </p:cNvSpPr>
          <p:nvPr>
            <p:ph type="pic" sz="quarter" idx="18"/>
          </p:nvPr>
        </p:nvSpPr>
        <p:spPr>
          <a:xfrm>
            <a:off x="8669465" y="1728291"/>
            <a:ext cx="2774977" cy="3089248"/>
          </a:xfrm>
          <a:custGeom>
            <a:avLst/>
            <a:gdLst>
              <a:gd name="connsiteX0" fmla="*/ 110888 w 2774977"/>
              <a:gd name="connsiteY0" fmla="*/ 0 h 3089248"/>
              <a:gd name="connsiteX1" fmla="*/ 2664089 w 2774977"/>
              <a:gd name="connsiteY1" fmla="*/ 0 h 3089248"/>
              <a:gd name="connsiteX2" fmla="*/ 2774977 w 2774977"/>
              <a:gd name="connsiteY2" fmla="*/ 110888 h 3089248"/>
              <a:gd name="connsiteX3" fmla="*/ 2774977 w 2774977"/>
              <a:gd name="connsiteY3" fmla="*/ 2978360 h 3089248"/>
              <a:gd name="connsiteX4" fmla="*/ 2664089 w 2774977"/>
              <a:gd name="connsiteY4" fmla="*/ 3089248 h 3089248"/>
              <a:gd name="connsiteX5" fmla="*/ 110888 w 2774977"/>
              <a:gd name="connsiteY5" fmla="*/ 3089248 h 3089248"/>
              <a:gd name="connsiteX6" fmla="*/ 0 w 2774977"/>
              <a:gd name="connsiteY6" fmla="*/ 2978360 h 3089248"/>
              <a:gd name="connsiteX7" fmla="*/ 0 w 2774977"/>
              <a:gd name="connsiteY7" fmla="*/ 110888 h 3089248"/>
              <a:gd name="connsiteX8" fmla="*/ 110888 w 2774977"/>
              <a:gd name="connsiteY8" fmla="*/ 0 h 3089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74977" h="3089248">
                <a:moveTo>
                  <a:pt x="110888" y="0"/>
                </a:moveTo>
                <a:lnTo>
                  <a:pt x="2664089" y="0"/>
                </a:lnTo>
                <a:cubicBezTo>
                  <a:pt x="2725331" y="0"/>
                  <a:pt x="2774977" y="49646"/>
                  <a:pt x="2774977" y="110888"/>
                </a:cubicBezTo>
                <a:lnTo>
                  <a:pt x="2774977" y="2978360"/>
                </a:lnTo>
                <a:cubicBezTo>
                  <a:pt x="2774977" y="3039602"/>
                  <a:pt x="2725331" y="3089248"/>
                  <a:pt x="2664089" y="3089248"/>
                </a:cubicBezTo>
                <a:lnTo>
                  <a:pt x="110888" y="3089248"/>
                </a:lnTo>
                <a:cubicBezTo>
                  <a:pt x="49646" y="3089248"/>
                  <a:pt x="0" y="3039602"/>
                  <a:pt x="0" y="2978360"/>
                </a:cubicBezTo>
                <a:lnTo>
                  <a:pt x="0" y="110888"/>
                </a:lnTo>
                <a:cubicBezTo>
                  <a:pt x="0" y="49646"/>
                  <a:pt x="49646" y="0"/>
                  <a:pt x="110888"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and Vertical Text">
    <p:spTree>
      <p:nvGrpSpPr>
        <p:cNvPr id="1" name=""/>
        <p:cNvGrpSpPr/>
        <p:nvPr/>
      </p:nvGrpSpPr>
      <p:grpSpPr>
        <a:xfrm>
          <a:off x="0" y="0"/>
          <a:ext cx="0" cy="0"/>
          <a:chOff x="0" y="0"/>
          <a:chExt cx="0" cy="0"/>
        </a:xfrm>
      </p:grpSpPr>
      <p:sp>
        <p:nvSpPr>
          <p:cNvPr id="13" name="Picture Placeholder 12"/>
          <p:cNvSpPr>
            <a:spLocks noGrp="1"/>
          </p:cNvSpPr>
          <p:nvPr>
            <p:ph type="pic" sz="quarter" idx="16"/>
          </p:nvPr>
        </p:nvSpPr>
        <p:spPr>
          <a:xfrm>
            <a:off x="2031024" y="1939157"/>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7" name="Picture Placeholder 16"/>
          <p:cNvSpPr>
            <a:spLocks noGrp="1"/>
          </p:cNvSpPr>
          <p:nvPr>
            <p:ph type="pic" sz="quarter" idx="17"/>
          </p:nvPr>
        </p:nvSpPr>
        <p:spPr>
          <a:xfrm>
            <a:off x="5470282" y="1939157"/>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9" name="Picture Placeholder 18"/>
          <p:cNvSpPr>
            <a:spLocks noGrp="1"/>
          </p:cNvSpPr>
          <p:nvPr>
            <p:ph type="pic" sz="quarter" idx="18"/>
          </p:nvPr>
        </p:nvSpPr>
        <p:spPr>
          <a:xfrm>
            <a:off x="8909540" y="1939157"/>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1" name="Picture Placeholder 20"/>
          <p:cNvSpPr>
            <a:spLocks noGrp="1"/>
          </p:cNvSpPr>
          <p:nvPr>
            <p:ph type="pic" sz="quarter" idx="19"/>
          </p:nvPr>
        </p:nvSpPr>
        <p:spPr>
          <a:xfrm>
            <a:off x="8909541" y="3575174"/>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3" name="Picture Placeholder 22"/>
          <p:cNvSpPr>
            <a:spLocks noGrp="1"/>
          </p:cNvSpPr>
          <p:nvPr>
            <p:ph type="pic" sz="quarter" idx="20"/>
          </p:nvPr>
        </p:nvSpPr>
        <p:spPr>
          <a:xfrm>
            <a:off x="5470283" y="3575174"/>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5" name="Picture Placeholder 24"/>
          <p:cNvSpPr>
            <a:spLocks noGrp="1"/>
          </p:cNvSpPr>
          <p:nvPr>
            <p:ph type="pic" sz="quarter" idx="21"/>
          </p:nvPr>
        </p:nvSpPr>
        <p:spPr>
          <a:xfrm>
            <a:off x="2031024" y="3575174"/>
            <a:ext cx="2494085" cy="1440732"/>
          </a:xfrm>
          <a:custGeom>
            <a:avLst/>
            <a:gdLst>
              <a:gd name="connsiteX0" fmla="*/ 121295 w 2494085"/>
              <a:gd name="connsiteY0" fmla="*/ 0 h 1440732"/>
              <a:gd name="connsiteX1" fmla="*/ 2372790 w 2494085"/>
              <a:gd name="connsiteY1" fmla="*/ 0 h 1440732"/>
              <a:gd name="connsiteX2" fmla="*/ 2494085 w 2494085"/>
              <a:gd name="connsiteY2" fmla="*/ 121295 h 1440732"/>
              <a:gd name="connsiteX3" fmla="*/ 2494085 w 2494085"/>
              <a:gd name="connsiteY3" fmla="*/ 1319437 h 1440732"/>
              <a:gd name="connsiteX4" fmla="*/ 2372790 w 2494085"/>
              <a:gd name="connsiteY4" fmla="*/ 1440732 h 1440732"/>
              <a:gd name="connsiteX5" fmla="*/ 121295 w 2494085"/>
              <a:gd name="connsiteY5" fmla="*/ 1440732 h 1440732"/>
              <a:gd name="connsiteX6" fmla="*/ 0 w 2494085"/>
              <a:gd name="connsiteY6" fmla="*/ 1319437 h 1440732"/>
              <a:gd name="connsiteX7" fmla="*/ 0 w 2494085"/>
              <a:gd name="connsiteY7" fmla="*/ 121295 h 1440732"/>
              <a:gd name="connsiteX8" fmla="*/ 121295 w 2494085"/>
              <a:gd name="connsiteY8" fmla="*/ 0 h 1440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085" h="1440732">
                <a:moveTo>
                  <a:pt x="121295" y="0"/>
                </a:moveTo>
                <a:lnTo>
                  <a:pt x="2372790" y="0"/>
                </a:lnTo>
                <a:cubicBezTo>
                  <a:pt x="2439779" y="0"/>
                  <a:pt x="2494085" y="54306"/>
                  <a:pt x="2494085" y="121295"/>
                </a:cubicBezTo>
                <a:lnTo>
                  <a:pt x="2494085" y="1319437"/>
                </a:lnTo>
                <a:cubicBezTo>
                  <a:pt x="2494085" y="1386426"/>
                  <a:pt x="2439779" y="1440732"/>
                  <a:pt x="2372790" y="1440732"/>
                </a:cubicBezTo>
                <a:lnTo>
                  <a:pt x="121295" y="1440732"/>
                </a:lnTo>
                <a:cubicBezTo>
                  <a:pt x="54306" y="1440732"/>
                  <a:pt x="0" y="1386426"/>
                  <a:pt x="0" y="1319437"/>
                </a:cubicBezTo>
                <a:lnTo>
                  <a:pt x="0" y="121295"/>
                </a:lnTo>
                <a:cubicBezTo>
                  <a:pt x="0" y="54306"/>
                  <a:pt x="54306" y="0"/>
                  <a:pt x="1212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4000"/>
                                  </p:stCondLst>
                                  <p:endCondLst>
                                    <p:cond evt="begin" delay="0">
                                      <p:tn val="5"/>
                                    </p:cond>
                                  </p:end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 calcmode="lin" valueType="num">
                                      <p:cBhvr>
                                        <p:cTn id="9" dur="500" fill="hold"/>
                                        <p:tgtEl>
                                          <p:spTgt spid="13"/>
                                        </p:tgtEl>
                                        <p:attrNameLst>
                                          <p:attrName>style.rotation</p:attrName>
                                        </p:attrNameLst>
                                      </p:cBhvr>
                                      <p:tavLst>
                                        <p:tav tm="0">
                                          <p:val>
                                            <p:fltVal val="360"/>
                                          </p:val>
                                        </p:tav>
                                        <p:tav tm="100000">
                                          <p:val>
                                            <p:fltVal val="0"/>
                                          </p:val>
                                        </p:tav>
                                      </p:tavLst>
                                    </p:anim>
                                    <p:animEffect transition="in" filter="fade">
                                      <p:cBhvr>
                                        <p:cTn id="10" dur="500"/>
                                        <p:tgtEl>
                                          <p:spTgt spid="13"/>
                                        </p:tgtEl>
                                      </p:cBhvr>
                                    </p:animEffect>
                                  </p:childTnLst>
                                </p:cTn>
                              </p:par>
                              <p:par>
                                <p:cTn id="11" presetID="49" presetClass="entr" presetSubtype="0" decel="100000" fill="hold" grpId="0" nodeType="withEffect" nodePh="1">
                                  <p:stCondLst>
                                    <p:cond delay="4500"/>
                                  </p:stCondLst>
                                  <p:endCondLst>
                                    <p:cond evt="begin" delay="0">
                                      <p:tn val="11"/>
                                    </p:cond>
                                  </p:endCondLst>
                                  <p:childTnLst>
                                    <p:set>
                                      <p:cBhvr>
                                        <p:cTn id="12" dur="1" fill="hold">
                                          <p:stCondLst>
                                            <p:cond delay="0"/>
                                          </p:stCondLst>
                                        </p:cTn>
                                        <p:tgtEl>
                                          <p:spTgt spid="25"/>
                                        </p:tgtEl>
                                        <p:attrNameLst>
                                          <p:attrName>style.visibility</p:attrName>
                                        </p:attrNameLst>
                                      </p:cBhvr>
                                      <p:to>
                                        <p:strVal val="visible"/>
                                      </p:to>
                                    </p:set>
                                    <p:anim calcmode="lin" valueType="num">
                                      <p:cBhvr>
                                        <p:cTn id="13" dur="500" fill="hold"/>
                                        <p:tgtEl>
                                          <p:spTgt spid="25"/>
                                        </p:tgtEl>
                                        <p:attrNameLst>
                                          <p:attrName>ppt_w</p:attrName>
                                        </p:attrNameLst>
                                      </p:cBhvr>
                                      <p:tavLst>
                                        <p:tav tm="0">
                                          <p:val>
                                            <p:fltVal val="0"/>
                                          </p:val>
                                        </p:tav>
                                        <p:tav tm="100000">
                                          <p:val>
                                            <p:strVal val="#ppt_w"/>
                                          </p:val>
                                        </p:tav>
                                      </p:tavLst>
                                    </p:anim>
                                    <p:anim calcmode="lin" valueType="num">
                                      <p:cBhvr>
                                        <p:cTn id="14" dur="500" fill="hold"/>
                                        <p:tgtEl>
                                          <p:spTgt spid="25"/>
                                        </p:tgtEl>
                                        <p:attrNameLst>
                                          <p:attrName>ppt_h</p:attrName>
                                        </p:attrNameLst>
                                      </p:cBhvr>
                                      <p:tavLst>
                                        <p:tav tm="0">
                                          <p:val>
                                            <p:fltVal val="0"/>
                                          </p:val>
                                        </p:tav>
                                        <p:tav tm="100000">
                                          <p:val>
                                            <p:strVal val="#ppt_h"/>
                                          </p:val>
                                        </p:tav>
                                      </p:tavLst>
                                    </p:anim>
                                    <p:anim calcmode="lin" valueType="num">
                                      <p:cBhvr>
                                        <p:cTn id="15" dur="500" fill="hold"/>
                                        <p:tgtEl>
                                          <p:spTgt spid="25"/>
                                        </p:tgtEl>
                                        <p:attrNameLst>
                                          <p:attrName>style.rotation</p:attrName>
                                        </p:attrNameLst>
                                      </p:cBhvr>
                                      <p:tavLst>
                                        <p:tav tm="0">
                                          <p:val>
                                            <p:fltVal val="360"/>
                                          </p:val>
                                        </p:tav>
                                        <p:tav tm="100000">
                                          <p:val>
                                            <p:fltVal val="0"/>
                                          </p:val>
                                        </p:tav>
                                      </p:tavLst>
                                    </p:anim>
                                    <p:animEffect transition="in" filter="fade">
                                      <p:cBhvr>
                                        <p:cTn id="16" dur="500"/>
                                        <p:tgtEl>
                                          <p:spTgt spid="25"/>
                                        </p:tgtEl>
                                      </p:cBhvr>
                                    </p:animEffect>
                                  </p:childTnLst>
                                </p:cTn>
                              </p:par>
                              <p:par>
                                <p:cTn id="17" presetID="49" presetClass="entr" presetSubtype="0" decel="100000" fill="hold" grpId="0" nodeType="withEffect" nodePh="1">
                                  <p:stCondLst>
                                    <p:cond delay="7000"/>
                                  </p:stCondLst>
                                  <p:endCondLst>
                                    <p:cond evt="begin" delay="0">
                                      <p:tn val="17"/>
                                    </p:cond>
                                  </p:endCondLst>
                                  <p:childTnLst>
                                    <p:set>
                                      <p:cBhvr>
                                        <p:cTn id="18" dur="1" fill="hold">
                                          <p:stCondLst>
                                            <p:cond delay="0"/>
                                          </p:stCondLst>
                                        </p:cTn>
                                        <p:tgtEl>
                                          <p:spTgt spid="17"/>
                                        </p:tgtEl>
                                        <p:attrNameLst>
                                          <p:attrName>style.visibility</p:attrName>
                                        </p:attrNameLst>
                                      </p:cBhvr>
                                      <p:to>
                                        <p:strVal val="visible"/>
                                      </p:to>
                                    </p:set>
                                    <p:anim calcmode="lin" valueType="num">
                                      <p:cBhvr>
                                        <p:cTn id="19" dur="500" fill="hold"/>
                                        <p:tgtEl>
                                          <p:spTgt spid="17"/>
                                        </p:tgtEl>
                                        <p:attrNameLst>
                                          <p:attrName>ppt_w</p:attrName>
                                        </p:attrNameLst>
                                      </p:cBhvr>
                                      <p:tavLst>
                                        <p:tav tm="0">
                                          <p:val>
                                            <p:fltVal val="0"/>
                                          </p:val>
                                        </p:tav>
                                        <p:tav tm="100000">
                                          <p:val>
                                            <p:strVal val="#ppt_w"/>
                                          </p:val>
                                        </p:tav>
                                      </p:tavLst>
                                    </p:anim>
                                    <p:anim calcmode="lin" valueType="num">
                                      <p:cBhvr>
                                        <p:cTn id="20" dur="500" fill="hold"/>
                                        <p:tgtEl>
                                          <p:spTgt spid="17"/>
                                        </p:tgtEl>
                                        <p:attrNameLst>
                                          <p:attrName>ppt_h</p:attrName>
                                        </p:attrNameLst>
                                      </p:cBhvr>
                                      <p:tavLst>
                                        <p:tav tm="0">
                                          <p:val>
                                            <p:fltVal val="0"/>
                                          </p:val>
                                        </p:tav>
                                        <p:tav tm="100000">
                                          <p:val>
                                            <p:strVal val="#ppt_h"/>
                                          </p:val>
                                        </p:tav>
                                      </p:tavLst>
                                    </p:anim>
                                    <p:anim calcmode="lin" valueType="num">
                                      <p:cBhvr>
                                        <p:cTn id="21" dur="500" fill="hold"/>
                                        <p:tgtEl>
                                          <p:spTgt spid="17"/>
                                        </p:tgtEl>
                                        <p:attrNameLst>
                                          <p:attrName>style.rotation</p:attrName>
                                        </p:attrNameLst>
                                      </p:cBhvr>
                                      <p:tavLst>
                                        <p:tav tm="0">
                                          <p:val>
                                            <p:fltVal val="360"/>
                                          </p:val>
                                        </p:tav>
                                        <p:tav tm="100000">
                                          <p:val>
                                            <p:fltVal val="0"/>
                                          </p:val>
                                        </p:tav>
                                      </p:tavLst>
                                    </p:anim>
                                    <p:animEffect transition="in" filter="fade">
                                      <p:cBhvr>
                                        <p:cTn id="22" dur="500"/>
                                        <p:tgtEl>
                                          <p:spTgt spid="17"/>
                                        </p:tgtEl>
                                      </p:cBhvr>
                                    </p:animEffect>
                                  </p:childTnLst>
                                </p:cTn>
                              </p:par>
                              <p:par>
                                <p:cTn id="23" presetID="49" presetClass="entr" presetSubtype="0" decel="100000" fill="hold" grpId="0" nodeType="withEffect" nodePh="1">
                                  <p:stCondLst>
                                    <p:cond delay="7500"/>
                                  </p:stCondLst>
                                  <p:endCondLst>
                                    <p:cond evt="begin" delay="0">
                                      <p:tn val="23"/>
                                    </p:cond>
                                  </p:endCondLst>
                                  <p:childTnLst>
                                    <p:set>
                                      <p:cBhvr>
                                        <p:cTn id="24" dur="1" fill="hold">
                                          <p:stCondLst>
                                            <p:cond delay="0"/>
                                          </p:stCondLst>
                                        </p:cTn>
                                        <p:tgtEl>
                                          <p:spTgt spid="23"/>
                                        </p:tgtEl>
                                        <p:attrNameLst>
                                          <p:attrName>style.visibility</p:attrName>
                                        </p:attrNameLst>
                                      </p:cBhvr>
                                      <p:to>
                                        <p:strVal val="visible"/>
                                      </p:to>
                                    </p:set>
                                    <p:anim calcmode="lin" valueType="num">
                                      <p:cBhvr>
                                        <p:cTn id="25" dur="500" fill="hold"/>
                                        <p:tgtEl>
                                          <p:spTgt spid="23"/>
                                        </p:tgtEl>
                                        <p:attrNameLst>
                                          <p:attrName>ppt_w</p:attrName>
                                        </p:attrNameLst>
                                      </p:cBhvr>
                                      <p:tavLst>
                                        <p:tav tm="0">
                                          <p:val>
                                            <p:fltVal val="0"/>
                                          </p:val>
                                        </p:tav>
                                        <p:tav tm="100000">
                                          <p:val>
                                            <p:strVal val="#ppt_w"/>
                                          </p:val>
                                        </p:tav>
                                      </p:tavLst>
                                    </p:anim>
                                    <p:anim calcmode="lin" valueType="num">
                                      <p:cBhvr>
                                        <p:cTn id="26" dur="500" fill="hold"/>
                                        <p:tgtEl>
                                          <p:spTgt spid="23"/>
                                        </p:tgtEl>
                                        <p:attrNameLst>
                                          <p:attrName>ppt_h</p:attrName>
                                        </p:attrNameLst>
                                      </p:cBhvr>
                                      <p:tavLst>
                                        <p:tav tm="0">
                                          <p:val>
                                            <p:fltVal val="0"/>
                                          </p:val>
                                        </p:tav>
                                        <p:tav tm="100000">
                                          <p:val>
                                            <p:strVal val="#ppt_h"/>
                                          </p:val>
                                        </p:tav>
                                      </p:tavLst>
                                    </p:anim>
                                    <p:anim calcmode="lin" valueType="num">
                                      <p:cBhvr>
                                        <p:cTn id="27" dur="500" fill="hold"/>
                                        <p:tgtEl>
                                          <p:spTgt spid="23"/>
                                        </p:tgtEl>
                                        <p:attrNameLst>
                                          <p:attrName>style.rotation</p:attrName>
                                        </p:attrNameLst>
                                      </p:cBhvr>
                                      <p:tavLst>
                                        <p:tav tm="0">
                                          <p:val>
                                            <p:fltVal val="360"/>
                                          </p:val>
                                        </p:tav>
                                        <p:tav tm="100000">
                                          <p:val>
                                            <p:fltVal val="0"/>
                                          </p:val>
                                        </p:tav>
                                      </p:tavLst>
                                    </p:anim>
                                    <p:animEffect transition="in" filter="fade">
                                      <p:cBhvr>
                                        <p:cTn id="28" dur="500"/>
                                        <p:tgtEl>
                                          <p:spTgt spid="23"/>
                                        </p:tgtEl>
                                      </p:cBhvr>
                                    </p:animEffect>
                                  </p:childTnLst>
                                </p:cTn>
                              </p:par>
                              <p:par>
                                <p:cTn id="29" presetID="49" presetClass="entr" presetSubtype="0" decel="100000" fill="hold" grpId="0" nodeType="withEffect" nodePh="1">
                                  <p:stCondLst>
                                    <p:cond delay="10000"/>
                                  </p:stCondLst>
                                  <p:endCondLst>
                                    <p:cond evt="begin" delay="0">
                                      <p:tn val="29"/>
                                    </p:cond>
                                  </p:end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 calcmode="lin" valueType="num">
                                      <p:cBhvr>
                                        <p:cTn id="33" dur="500" fill="hold"/>
                                        <p:tgtEl>
                                          <p:spTgt spid="19"/>
                                        </p:tgtEl>
                                        <p:attrNameLst>
                                          <p:attrName>style.rotation</p:attrName>
                                        </p:attrNameLst>
                                      </p:cBhvr>
                                      <p:tavLst>
                                        <p:tav tm="0">
                                          <p:val>
                                            <p:fltVal val="360"/>
                                          </p:val>
                                        </p:tav>
                                        <p:tav tm="100000">
                                          <p:val>
                                            <p:fltVal val="0"/>
                                          </p:val>
                                        </p:tav>
                                      </p:tavLst>
                                    </p:anim>
                                    <p:animEffect transition="in" filter="fade">
                                      <p:cBhvr>
                                        <p:cTn id="34" dur="500"/>
                                        <p:tgtEl>
                                          <p:spTgt spid="19"/>
                                        </p:tgtEl>
                                      </p:cBhvr>
                                    </p:animEffect>
                                  </p:childTnLst>
                                </p:cTn>
                              </p:par>
                              <p:par>
                                <p:cTn id="35" presetID="49" presetClass="entr" presetSubtype="0" decel="100000" fill="hold" grpId="0" nodeType="withEffect" nodePh="1">
                                  <p:stCondLst>
                                    <p:cond delay="10500"/>
                                  </p:stCondLst>
                                  <p:endCondLst>
                                    <p:cond evt="begin" delay="0">
                                      <p:tn val="35"/>
                                    </p:cond>
                                  </p:endCondLst>
                                  <p:childTnLst>
                                    <p:set>
                                      <p:cBhvr>
                                        <p:cTn id="36" dur="1" fill="hold">
                                          <p:stCondLst>
                                            <p:cond delay="0"/>
                                          </p:stCondLst>
                                        </p:cTn>
                                        <p:tgtEl>
                                          <p:spTgt spid="21"/>
                                        </p:tgtEl>
                                        <p:attrNameLst>
                                          <p:attrName>style.visibility</p:attrName>
                                        </p:attrNameLst>
                                      </p:cBhvr>
                                      <p:to>
                                        <p:strVal val="visible"/>
                                      </p:to>
                                    </p:set>
                                    <p:anim calcmode="lin" valueType="num">
                                      <p:cBhvr>
                                        <p:cTn id="37" dur="500" fill="hold"/>
                                        <p:tgtEl>
                                          <p:spTgt spid="21"/>
                                        </p:tgtEl>
                                        <p:attrNameLst>
                                          <p:attrName>ppt_w</p:attrName>
                                        </p:attrNameLst>
                                      </p:cBhvr>
                                      <p:tavLst>
                                        <p:tav tm="0">
                                          <p:val>
                                            <p:fltVal val="0"/>
                                          </p:val>
                                        </p:tav>
                                        <p:tav tm="100000">
                                          <p:val>
                                            <p:strVal val="#ppt_w"/>
                                          </p:val>
                                        </p:tav>
                                      </p:tavLst>
                                    </p:anim>
                                    <p:anim calcmode="lin" valueType="num">
                                      <p:cBhvr>
                                        <p:cTn id="38" dur="500" fill="hold"/>
                                        <p:tgtEl>
                                          <p:spTgt spid="21"/>
                                        </p:tgtEl>
                                        <p:attrNameLst>
                                          <p:attrName>ppt_h</p:attrName>
                                        </p:attrNameLst>
                                      </p:cBhvr>
                                      <p:tavLst>
                                        <p:tav tm="0">
                                          <p:val>
                                            <p:fltVal val="0"/>
                                          </p:val>
                                        </p:tav>
                                        <p:tav tm="100000">
                                          <p:val>
                                            <p:strVal val="#ppt_h"/>
                                          </p:val>
                                        </p:tav>
                                      </p:tavLst>
                                    </p:anim>
                                    <p:anim calcmode="lin" valueType="num">
                                      <p:cBhvr>
                                        <p:cTn id="39" dur="500" fill="hold"/>
                                        <p:tgtEl>
                                          <p:spTgt spid="21"/>
                                        </p:tgtEl>
                                        <p:attrNameLst>
                                          <p:attrName>style.rotation</p:attrName>
                                        </p:attrNameLst>
                                      </p:cBhvr>
                                      <p:tavLst>
                                        <p:tav tm="0">
                                          <p:val>
                                            <p:fltVal val="360"/>
                                          </p:val>
                                        </p:tav>
                                        <p:tav tm="100000">
                                          <p:val>
                                            <p:fltVal val="0"/>
                                          </p:val>
                                        </p:tav>
                                      </p:tavLst>
                                    </p:anim>
                                    <p:animEffect transition="in" filter="fade">
                                      <p:cBhvr>
                                        <p:cTn id="4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7" grpId="0"/>
      <p:bldP spid="19" grpId="0"/>
      <p:bldP spid="21" grpId="0"/>
      <p:bldP spid="23" grpId="0"/>
      <p:bldP spid="25"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and Vertical Text">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768381" y="2574141"/>
            <a:ext cx="2249714" cy="1539287"/>
          </a:xfrm>
          <a:custGeom>
            <a:avLst/>
            <a:gdLst>
              <a:gd name="connsiteX0" fmla="*/ 109151 w 2249714"/>
              <a:gd name="connsiteY0" fmla="*/ 0 h 1539287"/>
              <a:gd name="connsiteX1" fmla="*/ 2140563 w 2249714"/>
              <a:gd name="connsiteY1" fmla="*/ 0 h 1539287"/>
              <a:gd name="connsiteX2" fmla="*/ 2249714 w 2249714"/>
              <a:gd name="connsiteY2" fmla="*/ 109151 h 1539287"/>
              <a:gd name="connsiteX3" fmla="*/ 2249714 w 2249714"/>
              <a:gd name="connsiteY3" fmla="*/ 1430136 h 1539287"/>
              <a:gd name="connsiteX4" fmla="*/ 2140563 w 2249714"/>
              <a:gd name="connsiteY4" fmla="*/ 1539287 h 1539287"/>
              <a:gd name="connsiteX5" fmla="*/ 109151 w 2249714"/>
              <a:gd name="connsiteY5" fmla="*/ 1539287 h 1539287"/>
              <a:gd name="connsiteX6" fmla="*/ 0 w 2249714"/>
              <a:gd name="connsiteY6" fmla="*/ 1430136 h 1539287"/>
              <a:gd name="connsiteX7" fmla="*/ 0 w 2249714"/>
              <a:gd name="connsiteY7" fmla="*/ 109151 h 1539287"/>
              <a:gd name="connsiteX8" fmla="*/ 109151 w 2249714"/>
              <a:gd name="connsiteY8" fmla="*/ 0 h 153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714" h="1539287">
                <a:moveTo>
                  <a:pt x="109151" y="0"/>
                </a:moveTo>
                <a:lnTo>
                  <a:pt x="2140563" y="0"/>
                </a:lnTo>
                <a:cubicBezTo>
                  <a:pt x="2200845" y="0"/>
                  <a:pt x="2249714" y="48869"/>
                  <a:pt x="2249714" y="109151"/>
                </a:cubicBezTo>
                <a:lnTo>
                  <a:pt x="2249714" y="1430136"/>
                </a:lnTo>
                <a:cubicBezTo>
                  <a:pt x="2249714" y="1490418"/>
                  <a:pt x="2200845" y="1539287"/>
                  <a:pt x="2140563" y="1539287"/>
                </a:cubicBezTo>
                <a:lnTo>
                  <a:pt x="109151" y="1539287"/>
                </a:lnTo>
                <a:cubicBezTo>
                  <a:pt x="48869" y="1539287"/>
                  <a:pt x="0" y="1490418"/>
                  <a:pt x="0" y="1430136"/>
                </a:cubicBezTo>
                <a:lnTo>
                  <a:pt x="0" y="109151"/>
                </a:lnTo>
                <a:cubicBezTo>
                  <a:pt x="0" y="48869"/>
                  <a:pt x="48869" y="0"/>
                  <a:pt x="10915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1" name="Picture Placeholder 10"/>
          <p:cNvSpPr>
            <a:spLocks noGrp="1"/>
          </p:cNvSpPr>
          <p:nvPr>
            <p:ph type="pic" sz="quarter" idx="17"/>
          </p:nvPr>
        </p:nvSpPr>
        <p:spPr>
          <a:xfrm>
            <a:off x="3560323" y="2574141"/>
            <a:ext cx="2249714" cy="1539287"/>
          </a:xfrm>
          <a:custGeom>
            <a:avLst/>
            <a:gdLst>
              <a:gd name="connsiteX0" fmla="*/ 109151 w 2249714"/>
              <a:gd name="connsiteY0" fmla="*/ 0 h 1539287"/>
              <a:gd name="connsiteX1" fmla="*/ 2140563 w 2249714"/>
              <a:gd name="connsiteY1" fmla="*/ 0 h 1539287"/>
              <a:gd name="connsiteX2" fmla="*/ 2249714 w 2249714"/>
              <a:gd name="connsiteY2" fmla="*/ 109151 h 1539287"/>
              <a:gd name="connsiteX3" fmla="*/ 2249714 w 2249714"/>
              <a:gd name="connsiteY3" fmla="*/ 1430136 h 1539287"/>
              <a:gd name="connsiteX4" fmla="*/ 2140563 w 2249714"/>
              <a:gd name="connsiteY4" fmla="*/ 1539287 h 1539287"/>
              <a:gd name="connsiteX5" fmla="*/ 109151 w 2249714"/>
              <a:gd name="connsiteY5" fmla="*/ 1539287 h 1539287"/>
              <a:gd name="connsiteX6" fmla="*/ 0 w 2249714"/>
              <a:gd name="connsiteY6" fmla="*/ 1430136 h 1539287"/>
              <a:gd name="connsiteX7" fmla="*/ 0 w 2249714"/>
              <a:gd name="connsiteY7" fmla="*/ 109151 h 1539287"/>
              <a:gd name="connsiteX8" fmla="*/ 109151 w 2249714"/>
              <a:gd name="connsiteY8" fmla="*/ 0 h 153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714" h="1539287">
                <a:moveTo>
                  <a:pt x="109151" y="0"/>
                </a:moveTo>
                <a:lnTo>
                  <a:pt x="2140563" y="0"/>
                </a:lnTo>
                <a:cubicBezTo>
                  <a:pt x="2200845" y="0"/>
                  <a:pt x="2249714" y="48869"/>
                  <a:pt x="2249714" y="109151"/>
                </a:cubicBezTo>
                <a:lnTo>
                  <a:pt x="2249714" y="1430136"/>
                </a:lnTo>
                <a:cubicBezTo>
                  <a:pt x="2249714" y="1490418"/>
                  <a:pt x="2200845" y="1539287"/>
                  <a:pt x="2140563" y="1539287"/>
                </a:cubicBezTo>
                <a:lnTo>
                  <a:pt x="109151" y="1539287"/>
                </a:lnTo>
                <a:cubicBezTo>
                  <a:pt x="48869" y="1539287"/>
                  <a:pt x="0" y="1490418"/>
                  <a:pt x="0" y="1430136"/>
                </a:cubicBezTo>
                <a:lnTo>
                  <a:pt x="0" y="109151"/>
                </a:lnTo>
                <a:cubicBezTo>
                  <a:pt x="0" y="48869"/>
                  <a:pt x="48869" y="0"/>
                  <a:pt x="10915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3" name="Picture Placeholder 12"/>
          <p:cNvSpPr>
            <a:spLocks noGrp="1"/>
          </p:cNvSpPr>
          <p:nvPr>
            <p:ph type="pic" sz="quarter" idx="18"/>
          </p:nvPr>
        </p:nvSpPr>
        <p:spPr>
          <a:xfrm>
            <a:off x="6352265" y="2574142"/>
            <a:ext cx="2249714" cy="1539287"/>
          </a:xfrm>
          <a:custGeom>
            <a:avLst/>
            <a:gdLst>
              <a:gd name="connsiteX0" fmla="*/ 109151 w 2249714"/>
              <a:gd name="connsiteY0" fmla="*/ 0 h 1539287"/>
              <a:gd name="connsiteX1" fmla="*/ 2140563 w 2249714"/>
              <a:gd name="connsiteY1" fmla="*/ 0 h 1539287"/>
              <a:gd name="connsiteX2" fmla="*/ 2249714 w 2249714"/>
              <a:gd name="connsiteY2" fmla="*/ 109151 h 1539287"/>
              <a:gd name="connsiteX3" fmla="*/ 2249714 w 2249714"/>
              <a:gd name="connsiteY3" fmla="*/ 1430136 h 1539287"/>
              <a:gd name="connsiteX4" fmla="*/ 2140563 w 2249714"/>
              <a:gd name="connsiteY4" fmla="*/ 1539287 h 1539287"/>
              <a:gd name="connsiteX5" fmla="*/ 109151 w 2249714"/>
              <a:gd name="connsiteY5" fmla="*/ 1539287 h 1539287"/>
              <a:gd name="connsiteX6" fmla="*/ 0 w 2249714"/>
              <a:gd name="connsiteY6" fmla="*/ 1430136 h 1539287"/>
              <a:gd name="connsiteX7" fmla="*/ 0 w 2249714"/>
              <a:gd name="connsiteY7" fmla="*/ 109151 h 1539287"/>
              <a:gd name="connsiteX8" fmla="*/ 109151 w 2249714"/>
              <a:gd name="connsiteY8" fmla="*/ 0 h 153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714" h="1539287">
                <a:moveTo>
                  <a:pt x="109151" y="0"/>
                </a:moveTo>
                <a:lnTo>
                  <a:pt x="2140563" y="0"/>
                </a:lnTo>
                <a:cubicBezTo>
                  <a:pt x="2200845" y="0"/>
                  <a:pt x="2249714" y="48869"/>
                  <a:pt x="2249714" y="109151"/>
                </a:cubicBezTo>
                <a:lnTo>
                  <a:pt x="2249714" y="1430136"/>
                </a:lnTo>
                <a:cubicBezTo>
                  <a:pt x="2249714" y="1490418"/>
                  <a:pt x="2200845" y="1539287"/>
                  <a:pt x="2140563" y="1539287"/>
                </a:cubicBezTo>
                <a:lnTo>
                  <a:pt x="109151" y="1539287"/>
                </a:lnTo>
                <a:cubicBezTo>
                  <a:pt x="48869" y="1539287"/>
                  <a:pt x="0" y="1490418"/>
                  <a:pt x="0" y="1430136"/>
                </a:cubicBezTo>
                <a:lnTo>
                  <a:pt x="0" y="109151"/>
                </a:lnTo>
                <a:cubicBezTo>
                  <a:pt x="0" y="48869"/>
                  <a:pt x="48869" y="0"/>
                  <a:pt x="10915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5" name="Picture Placeholder 14"/>
          <p:cNvSpPr>
            <a:spLocks noGrp="1"/>
          </p:cNvSpPr>
          <p:nvPr>
            <p:ph type="pic" sz="quarter" idx="19"/>
          </p:nvPr>
        </p:nvSpPr>
        <p:spPr>
          <a:xfrm>
            <a:off x="9144207" y="2574141"/>
            <a:ext cx="2249714" cy="1539287"/>
          </a:xfrm>
          <a:custGeom>
            <a:avLst/>
            <a:gdLst>
              <a:gd name="connsiteX0" fmla="*/ 109151 w 2249714"/>
              <a:gd name="connsiteY0" fmla="*/ 0 h 1539287"/>
              <a:gd name="connsiteX1" fmla="*/ 2140563 w 2249714"/>
              <a:gd name="connsiteY1" fmla="*/ 0 h 1539287"/>
              <a:gd name="connsiteX2" fmla="*/ 2249714 w 2249714"/>
              <a:gd name="connsiteY2" fmla="*/ 109151 h 1539287"/>
              <a:gd name="connsiteX3" fmla="*/ 2249714 w 2249714"/>
              <a:gd name="connsiteY3" fmla="*/ 1430136 h 1539287"/>
              <a:gd name="connsiteX4" fmla="*/ 2140563 w 2249714"/>
              <a:gd name="connsiteY4" fmla="*/ 1539287 h 1539287"/>
              <a:gd name="connsiteX5" fmla="*/ 109151 w 2249714"/>
              <a:gd name="connsiteY5" fmla="*/ 1539287 h 1539287"/>
              <a:gd name="connsiteX6" fmla="*/ 0 w 2249714"/>
              <a:gd name="connsiteY6" fmla="*/ 1430136 h 1539287"/>
              <a:gd name="connsiteX7" fmla="*/ 0 w 2249714"/>
              <a:gd name="connsiteY7" fmla="*/ 109151 h 1539287"/>
              <a:gd name="connsiteX8" fmla="*/ 109151 w 2249714"/>
              <a:gd name="connsiteY8" fmla="*/ 0 h 153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714" h="1539287">
                <a:moveTo>
                  <a:pt x="109151" y="0"/>
                </a:moveTo>
                <a:lnTo>
                  <a:pt x="2140563" y="0"/>
                </a:lnTo>
                <a:cubicBezTo>
                  <a:pt x="2200845" y="0"/>
                  <a:pt x="2249714" y="48869"/>
                  <a:pt x="2249714" y="109151"/>
                </a:cubicBezTo>
                <a:lnTo>
                  <a:pt x="2249714" y="1430136"/>
                </a:lnTo>
                <a:cubicBezTo>
                  <a:pt x="2249714" y="1490418"/>
                  <a:pt x="2200845" y="1539287"/>
                  <a:pt x="2140563" y="1539287"/>
                </a:cubicBezTo>
                <a:lnTo>
                  <a:pt x="109151" y="1539287"/>
                </a:lnTo>
                <a:cubicBezTo>
                  <a:pt x="48869" y="1539287"/>
                  <a:pt x="0" y="1490418"/>
                  <a:pt x="0" y="1430136"/>
                </a:cubicBezTo>
                <a:lnTo>
                  <a:pt x="0" y="109151"/>
                </a:lnTo>
                <a:cubicBezTo>
                  <a:pt x="0" y="48869"/>
                  <a:pt x="48869" y="0"/>
                  <a:pt x="10915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nodePh="1">
                                  <p:stCondLst>
                                    <p:cond delay="350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nodePh="1">
                                  <p:stCondLst>
                                    <p:cond delay="5600"/>
                                  </p:stCondLst>
                                  <p:endCondLst>
                                    <p:cond evt="begin" delay="0">
                                      <p:tn val="9"/>
                                    </p:cond>
                                  </p:end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nodePh="1">
                                  <p:stCondLst>
                                    <p:cond delay="7700"/>
                                  </p:stCondLst>
                                  <p:endCondLst>
                                    <p:cond evt="begin" delay="0">
                                      <p:tn val="13"/>
                                    </p:cond>
                                  </p:endCondLst>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ppt_w</p:attrName>
                                        </p:attrNameLst>
                                      </p:cBhvr>
                                      <p:tavLst>
                                        <p:tav tm="0">
                                          <p:val>
                                            <p:fltVal val="0"/>
                                          </p:val>
                                        </p:tav>
                                        <p:tav tm="100000">
                                          <p:val>
                                            <p:strVal val="#ppt_w"/>
                                          </p:val>
                                        </p:tav>
                                      </p:tavLst>
                                    </p:anim>
                                    <p:anim calcmode="lin" valueType="num">
                                      <p:cBhvr>
                                        <p:cTn id="16" dur="500" fill="hold"/>
                                        <p:tgtEl>
                                          <p:spTgt spid="13"/>
                                        </p:tgtEl>
                                        <p:attrNameLst>
                                          <p:attrName>ppt_h</p:attrName>
                                        </p:attrNameLst>
                                      </p:cBhvr>
                                      <p:tavLst>
                                        <p:tav tm="0">
                                          <p:val>
                                            <p:fltVal val="0"/>
                                          </p:val>
                                        </p:tav>
                                        <p:tav tm="100000">
                                          <p:val>
                                            <p:strVal val="#ppt_h"/>
                                          </p:val>
                                        </p:tav>
                                      </p:tavLst>
                                    </p:anim>
                                  </p:childTnLst>
                                </p:cTn>
                              </p:par>
                              <p:par>
                                <p:cTn id="17" presetID="23" presetClass="entr" presetSubtype="16" fill="hold" grpId="0" nodeType="withEffect" nodePh="1">
                                  <p:stCondLst>
                                    <p:cond delay="9800"/>
                                  </p:stCondLst>
                                  <p:endCondLst>
                                    <p:cond evt="begin" delay="0">
                                      <p:tn val="17"/>
                                    </p:cond>
                                  </p:endCondLst>
                                  <p:childTnLst>
                                    <p:set>
                                      <p:cBhvr>
                                        <p:cTn id="18" dur="1" fill="hold">
                                          <p:stCondLst>
                                            <p:cond delay="0"/>
                                          </p:stCondLst>
                                        </p:cTn>
                                        <p:tgtEl>
                                          <p:spTgt spid="15"/>
                                        </p:tgtEl>
                                        <p:attrNameLst>
                                          <p:attrName>style.visibility</p:attrName>
                                        </p:attrNameLst>
                                      </p:cBhvr>
                                      <p:to>
                                        <p:strVal val="visible"/>
                                      </p:to>
                                    </p:set>
                                    <p:anim calcmode="lin" valueType="num">
                                      <p:cBhvr>
                                        <p:cTn id="19" dur="500" fill="hold"/>
                                        <p:tgtEl>
                                          <p:spTgt spid="15"/>
                                        </p:tgtEl>
                                        <p:attrNameLst>
                                          <p:attrName>ppt_w</p:attrName>
                                        </p:attrNameLst>
                                      </p:cBhvr>
                                      <p:tavLst>
                                        <p:tav tm="0">
                                          <p:val>
                                            <p:fltVal val="0"/>
                                          </p:val>
                                        </p:tav>
                                        <p:tav tm="100000">
                                          <p:val>
                                            <p:strVal val="#ppt_w"/>
                                          </p:val>
                                        </p:tav>
                                      </p:tavLst>
                                    </p:anim>
                                    <p:anim calcmode="lin" valueType="num">
                                      <p:cBhvr>
                                        <p:cTn id="20" dur="500" fill="hold"/>
                                        <p:tgtEl>
                                          <p:spTgt spid="1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3" grpId="0"/>
      <p:bldP spid="15" grpId="0"/>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le and Vertical Text">
    <p:spTree>
      <p:nvGrpSpPr>
        <p:cNvPr id="1" name=""/>
        <p:cNvGrpSpPr/>
        <p:nvPr/>
      </p:nvGrpSpPr>
      <p:grpSpPr>
        <a:xfrm>
          <a:off x="0" y="0"/>
          <a:ext cx="0" cy="0"/>
          <a:chOff x="0" y="0"/>
          <a:chExt cx="0" cy="0"/>
        </a:xfrm>
      </p:grpSpPr>
      <p:sp>
        <p:nvSpPr>
          <p:cNvPr id="31" name="Picture Placeholder 30"/>
          <p:cNvSpPr>
            <a:spLocks noGrp="1"/>
          </p:cNvSpPr>
          <p:nvPr>
            <p:ph type="pic" sz="quarter" idx="14"/>
          </p:nvPr>
        </p:nvSpPr>
        <p:spPr>
          <a:xfrm>
            <a:off x="6339840" y="2740003"/>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a:p>
        </p:txBody>
      </p:sp>
      <p:sp>
        <p:nvSpPr>
          <p:cNvPr id="33" name="Picture Placeholder 32"/>
          <p:cNvSpPr>
            <a:spLocks noGrp="1"/>
          </p:cNvSpPr>
          <p:nvPr>
            <p:ph type="pic" sz="quarter" idx="15"/>
          </p:nvPr>
        </p:nvSpPr>
        <p:spPr>
          <a:xfrm>
            <a:off x="7391400" y="2740003"/>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a:p>
        </p:txBody>
      </p:sp>
      <p:sp>
        <p:nvSpPr>
          <p:cNvPr id="35" name="Picture Placeholder 34"/>
          <p:cNvSpPr>
            <a:spLocks noGrp="1"/>
          </p:cNvSpPr>
          <p:nvPr>
            <p:ph type="pic" sz="quarter" idx="16"/>
          </p:nvPr>
        </p:nvSpPr>
        <p:spPr>
          <a:xfrm>
            <a:off x="8442960" y="2740003"/>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a:p>
        </p:txBody>
      </p:sp>
      <p:sp>
        <p:nvSpPr>
          <p:cNvPr id="37" name="Picture Placeholder 36"/>
          <p:cNvSpPr>
            <a:spLocks noGrp="1"/>
          </p:cNvSpPr>
          <p:nvPr>
            <p:ph type="pic" sz="quarter" idx="17"/>
          </p:nvPr>
        </p:nvSpPr>
        <p:spPr>
          <a:xfrm>
            <a:off x="9494520" y="2740003"/>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dirty="0"/>
          </a:p>
        </p:txBody>
      </p:sp>
      <p:sp>
        <p:nvSpPr>
          <p:cNvPr id="39" name="Picture Placeholder 38"/>
          <p:cNvSpPr>
            <a:spLocks noGrp="1"/>
          </p:cNvSpPr>
          <p:nvPr>
            <p:ph type="pic" sz="quarter" idx="18"/>
          </p:nvPr>
        </p:nvSpPr>
        <p:spPr>
          <a:xfrm>
            <a:off x="10546080" y="2740003"/>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dirty="0"/>
          </a:p>
        </p:txBody>
      </p:sp>
      <p:sp>
        <p:nvSpPr>
          <p:cNvPr id="42" name="Picture Placeholder 41"/>
          <p:cNvSpPr>
            <a:spLocks noGrp="1"/>
          </p:cNvSpPr>
          <p:nvPr>
            <p:ph type="pic" sz="quarter" idx="19"/>
          </p:nvPr>
        </p:nvSpPr>
        <p:spPr>
          <a:xfrm>
            <a:off x="6339840" y="3753224"/>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dirty="0"/>
          </a:p>
        </p:txBody>
      </p:sp>
      <p:sp>
        <p:nvSpPr>
          <p:cNvPr id="44" name="Picture Placeholder 43"/>
          <p:cNvSpPr>
            <a:spLocks noGrp="1"/>
          </p:cNvSpPr>
          <p:nvPr>
            <p:ph type="pic" sz="quarter" idx="20"/>
          </p:nvPr>
        </p:nvSpPr>
        <p:spPr>
          <a:xfrm>
            <a:off x="7391400" y="3753224"/>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dirty="0"/>
          </a:p>
        </p:txBody>
      </p:sp>
      <p:sp>
        <p:nvSpPr>
          <p:cNvPr id="46" name="Picture Placeholder 45"/>
          <p:cNvSpPr>
            <a:spLocks noGrp="1"/>
          </p:cNvSpPr>
          <p:nvPr>
            <p:ph type="pic" sz="quarter" idx="21"/>
          </p:nvPr>
        </p:nvSpPr>
        <p:spPr>
          <a:xfrm>
            <a:off x="8442960" y="3753224"/>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dirty="0"/>
          </a:p>
        </p:txBody>
      </p:sp>
      <p:sp>
        <p:nvSpPr>
          <p:cNvPr id="53" name="Picture Placeholder 52"/>
          <p:cNvSpPr>
            <a:spLocks noGrp="1"/>
          </p:cNvSpPr>
          <p:nvPr>
            <p:ph type="pic" sz="quarter" idx="22"/>
          </p:nvPr>
        </p:nvSpPr>
        <p:spPr>
          <a:xfrm>
            <a:off x="1090342" y="2653735"/>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a:p>
        </p:txBody>
      </p:sp>
      <p:sp>
        <p:nvSpPr>
          <p:cNvPr id="55" name="Picture Placeholder 54"/>
          <p:cNvSpPr>
            <a:spLocks noGrp="1"/>
          </p:cNvSpPr>
          <p:nvPr>
            <p:ph type="pic" sz="quarter" idx="23"/>
          </p:nvPr>
        </p:nvSpPr>
        <p:spPr>
          <a:xfrm>
            <a:off x="2027602" y="2516575"/>
            <a:ext cx="1097280" cy="1097280"/>
          </a:xfrm>
          <a:custGeom>
            <a:avLst/>
            <a:gdLst>
              <a:gd name="connsiteX0" fmla="*/ 548640 w 1097280"/>
              <a:gd name="connsiteY0" fmla="*/ 0 h 1097280"/>
              <a:gd name="connsiteX1" fmla="*/ 1097280 w 1097280"/>
              <a:gd name="connsiteY1" fmla="*/ 548640 h 1097280"/>
              <a:gd name="connsiteX2" fmla="*/ 548640 w 1097280"/>
              <a:gd name="connsiteY2" fmla="*/ 1097280 h 1097280"/>
              <a:gd name="connsiteX3" fmla="*/ 0 w 1097280"/>
              <a:gd name="connsiteY3" fmla="*/ 548640 h 1097280"/>
              <a:gd name="connsiteX4" fmla="*/ 548640 w 1097280"/>
              <a:gd name="connsiteY4" fmla="*/ 0 h 109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280" h="1097280">
                <a:moveTo>
                  <a:pt x="548640" y="0"/>
                </a:moveTo>
                <a:cubicBezTo>
                  <a:pt x="851646" y="0"/>
                  <a:pt x="1097280" y="245634"/>
                  <a:pt x="1097280" y="548640"/>
                </a:cubicBezTo>
                <a:cubicBezTo>
                  <a:pt x="1097280" y="851646"/>
                  <a:pt x="851646" y="1097280"/>
                  <a:pt x="548640" y="1097280"/>
                </a:cubicBezTo>
                <a:cubicBezTo>
                  <a:pt x="245634" y="1097280"/>
                  <a:pt x="0" y="851646"/>
                  <a:pt x="0" y="548640"/>
                </a:cubicBezTo>
                <a:cubicBezTo>
                  <a:pt x="0" y="245634"/>
                  <a:pt x="245634" y="0"/>
                  <a:pt x="548640" y="0"/>
                </a:cubicBezTo>
                <a:close/>
              </a:path>
            </a:pathLst>
          </a:custGeom>
        </p:spPr>
        <p:txBody>
          <a:bodyPr wrap="square">
            <a:noAutofit/>
          </a:bodyPr>
          <a:lstStyle/>
          <a:p>
            <a:endParaRPr lang="en-US"/>
          </a:p>
        </p:txBody>
      </p:sp>
      <p:sp>
        <p:nvSpPr>
          <p:cNvPr id="57" name="Picture Placeholder 56"/>
          <p:cNvSpPr>
            <a:spLocks noGrp="1"/>
          </p:cNvSpPr>
          <p:nvPr>
            <p:ph type="pic" sz="quarter" idx="24"/>
          </p:nvPr>
        </p:nvSpPr>
        <p:spPr>
          <a:xfrm>
            <a:off x="3240723" y="2653735"/>
            <a:ext cx="822960" cy="822960"/>
          </a:xfrm>
          <a:custGeom>
            <a:avLst/>
            <a:gdLst>
              <a:gd name="connsiteX0" fmla="*/ 411480 w 822960"/>
              <a:gd name="connsiteY0" fmla="*/ 0 h 822960"/>
              <a:gd name="connsiteX1" fmla="*/ 822960 w 822960"/>
              <a:gd name="connsiteY1" fmla="*/ 411480 h 822960"/>
              <a:gd name="connsiteX2" fmla="*/ 411480 w 822960"/>
              <a:gd name="connsiteY2" fmla="*/ 822960 h 822960"/>
              <a:gd name="connsiteX3" fmla="*/ 0 w 822960"/>
              <a:gd name="connsiteY3" fmla="*/ 411480 h 822960"/>
              <a:gd name="connsiteX4" fmla="*/ 411480 w 822960"/>
              <a:gd name="connsiteY4" fmla="*/ 0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960" h="822960">
                <a:moveTo>
                  <a:pt x="411480" y="0"/>
                </a:moveTo>
                <a:cubicBezTo>
                  <a:pt x="638734" y="0"/>
                  <a:pt x="822960" y="184226"/>
                  <a:pt x="822960" y="411480"/>
                </a:cubicBezTo>
                <a:cubicBezTo>
                  <a:pt x="822960" y="638734"/>
                  <a:pt x="638734" y="822960"/>
                  <a:pt x="411480" y="822960"/>
                </a:cubicBezTo>
                <a:cubicBezTo>
                  <a:pt x="184226" y="822960"/>
                  <a:pt x="0" y="638734"/>
                  <a:pt x="0" y="411480"/>
                </a:cubicBezTo>
                <a:cubicBezTo>
                  <a:pt x="0" y="184226"/>
                  <a:pt x="184226" y="0"/>
                  <a:pt x="411480" y="0"/>
                </a:cubicBezTo>
                <a:close/>
              </a:path>
            </a:pathLst>
          </a:custGeom>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3400"/>
                                  </p:stCondLst>
                                  <p:endCondLst>
                                    <p:cond evt="begin" delay="0">
                                      <p:tn val="5"/>
                                    </p:cond>
                                  </p:endCondLst>
                                  <p:childTnLst>
                                    <p:set>
                                      <p:cBhvr>
                                        <p:cTn id="6" dur="1" fill="hold">
                                          <p:stCondLst>
                                            <p:cond delay="0"/>
                                          </p:stCondLst>
                                        </p:cTn>
                                        <p:tgtEl>
                                          <p:spTgt spid="53"/>
                                        </p:tgtEl>
                                        <p:attrNameLst>
                                          <p:attrName>style.visibility</p:attrName>
                                        </p:attrNameLst>
                                      </p:cBhvr>
                                      <p:to>
                                        <p:strVal val="visible"/>
                                      </p:to>
                                    </p:set>
                                    <p:anim calcmode="lin" valueType="num">
                                      <p:cBhvr>
                                        <p:cTn id="7" dur="500" fill="hold"/>
                                        <p:tgtEl>
                                          <p:spTgt spid="53"/>
                                        </p:tgtEl>
                                        <p:attrNameLst>
                                          <p:attrName>ppt_w</p:attrName>
                                        </p:attrNameLst>
                                      </p:cBhvr>
                                      <p:tavLst>
                                        <p:tav tm="0">
                                          <p:val>
                                            <p:fltVal val="0"/>
                                          </p:val>
                                        </p:tav>
                                        <p:tav tm="100000">
                                          <p:val>
                                            <p:strVal val="#ppt_w"/>
                                          </p:val>
                                        </p:tav>
                                      </p:tavLst>
                                    </p:anim>
                                    <p:anim calcmode="lin" valueType="num">
                                      <p:cBhvr>
                                        <p:cTn id="8" dur="500" fill="hold"/>
                                        <p:tgtEl>
                                          <p:spTgt spid="53"/>
                                        </p:tgtEl>
                                        <p:attrNameLst>
                                          <p:attrName>ppt_h</p:attrName>
                                        </p:attrNameLst>
                                      </p:cBhvr>
                                      <p:tavLst>
                                        <p:tav tm="0">
                                          <p:val>
                                            <p:fltVal val="0"/>
                                          </p:val>
                                        </p:tav>
                                        <p:tav tm="100000">
                                          <p:val>
                                            <p:strVal val="#ppt_h"/>
                                          </p:val>
                                        </p:tav>
                                      </p:tavLst>
                                    </p:anim>
                                    <p:anim calcmode="lin" valueType="num">
                                      <p:cBhvr>
                                        <p:cTn id="9" dur="500" fill="hold"/>
                                        <p:tgtEl>
                                          <p:spTgt spid="53"/>
                                        </p:tgtEl>
                                        <p:attrNameLst>
                                          <p:attrName>style.rotation</p:attrName>
                                        </p:attrNameLst>
                                      </p:cBhvr>
                                      <p:tavLst>
                                        <p:tav tm="0">
                                          <p:val>
                                            <p:fltVal val="360"/>
                                          </p:val>
                                        </p:tav>
                                        <p:tav tm="100000">
                                          <p:val>
                                            <p:fltVal val="0"/>
                                          </p:val>
                                        </p:tav>
                                      </p:tavLst>
                                    </p:anim>
                                    <p:animEffect transition="in" filter="fade">
                                      <p:cBhvr>
                                        <p:cTn id="10" dur="500"/>
                                        <p:tgtEl>
                                          <p:spTgt spid="53"/>
                                        </p:tgtEl>
                                      </p:cBhvr>
                                    </p:animEffect>
                                  </p:childTnLst>
                                </p:cTn>
                              </p:par>
                              <p:par>
                                <p:cTn id="11" presetID="49" presetClass="entr" presetSubtype="0" decel="100000" fill="hold" grpId="0" nodeType="withEffect" nodePh="1">
                                  <p:stCondLst>
                                    <p:cond delay="3600"/>
                                  </p:stCondLst>
                                  <p:endCondLst>
                                    <p:cond evt="begin" delay="0">
                                      <p:tn val="11"/>
                                    </p:cond>
                                  </p:endCondLst>
                                  <p:childTnLst>
                                    <p:set>
                                      <p:cBhvr>
                                        <p:cTn id="12" dur="1" fill="hold">
                                          <p:stCondLst>
                                            <p:cond delay="0"/>
                                          </p:stCondLst>
                                        </p:cTn>
                                        <p:tgtEl>
                                          <p:spTgt spid="55"/>
                                        </p:tgtEl>
                                        <p:attrNameLst>
                                          <p:attrName>style.visibility</p:attrName>
                                        </p:attrNameLst>
                                      </p:cBhvr>
                                      <p:to>
                                        <p:strVal val="visible"/>
                                      </p:to>
                                    </p:set>
                                    <p:anim calcmode="lin" valueType="num">
                                      <p:cBhvr>
                                        <p:cTn id="13" dur="500" fill="hold"/>
                                        <p:tgtEl>
                                          <p:spTgt spid="55"/>
                                        </p:tgtEl>
                                        <p:attrNameLst>
                                          <p:attrName>ppt_w</p:attrName>
                                        </p:attrNameLst>
                                      </p:cBhvr>
                                      <p:tavLst>
                                        <p:tav tm="0">
                                          <p:val>
                                            <p:fltVal val="0"/>
                                          </p:val>
                                        </p:tav>
                                        <p:tav tm="100000">
                                          <p:val>
                                            <p:strVal val="#ppt_w"/>
                                          </p:val>
                                        </p:tav>
                                      </p:tavLst>
                                    </p:anim>
                                    <p:anim calcmode="lin" valueType="num">
                                      <p:cBhvr>
                                        <p:cTn id="14" dur="500" fill="hold"/>
                                        <p:tgtEl>
                                          <p:spTgt spid="55"/>
                                        </p:tgtEl>
                                        <p:attrNameLst>
                                          <p:attrName>ppt_h</p:attrName>
                                        </p:attrNameLst>
                                      </p:cBhvr>
                                      <p:tavLst>
                                        <p:tav tm="0">
                                          <p:val>
                                            <p:fltVal val="0"/>
                                          </p:val>
                                        </p:tav>
                                        <p:tav tm="100000">
                                          <p:val>
                                            <p:strVal val="#ppt_h"/>
                                          </p:val>
                                        </p:tav>
                                      </p:tavLst>
                                    </p:anim>
                                    <p:anim calcmode="lin" valueType="num">
                                      <p:cBhvr>
                                        <p:cTn id="15" dur="500" fill="hold"/>
                                        <p:tgtEl>
                                          <p:spTgt spid="55"/>
                                        </p:tgtEl>
                                        <p:attrNameLst>
                                          <p:attrName>style.rotation</p:attrName>
                                        </p:attrNameLst>
                                      </p:cBhvr>
                                      <p:tavLst>
                                        <p:tav tm="0">
                                          <p:val>
                                            <p:fltVal val="360"/>
                                          </p:val>
                                        </p:tav>
                                        <p:tav tm="100000">
                                          <p:val>
                                            <p:fltVal val="0"/>
                                          </p:val>
                                        </p:tav>
                                      </p:tavLst>
                                    </p:anim>
                                    <p:animEffect transition="in" filter="fade">
                                      <p:cBhvr>
                                        <p:cTn id="16" dur="500"/>
                                        <p:tgtEl>
                                          <p:spTgt spid="55"/>
                                        </p:tgtEl>
                                      </p:cBhvr>
                                    </p:animEffect>
                                  </p:childTnLst>
                                </p:cTn>
                              </p:par>
                              <p:par>
                                <p:cTn id="17" presetID="49" presetClass="entr" presetSubtype="0" decel="100000" fill="hold" grpId="0" nodeType="withEffect" nodePh="1">
                                  <p:stCondLst>
                                    <p:cond delay="3800"/>
                                  </p:stCondLst>
                                  <p:endCondLst>
                                    <p:cond evt="begin" delay="0">
                                      <p:tn val="17"/>
                                    </p:cond>
                                  </p:endCondLst>
                                  <p:childTnLst>
                                    <p:set>
                                      <p:cBhvr>
                                        <p:cTn id="18" dur="1" fill="hold">
                                          <p:stCondLst>
                                            <p:cond delay="0"/>
                                          </p:stCondLst>
                                        </p:cTn>
                                        <p:tgtEl>
                                          <p:spTgt spid="57"/>
                                        </p:tgtEl>
                                        <p:attrNameLst>
                                          <p:attrName>style.visibility</p:attrName>
                                        </p:attrNameLst>
                                      </p:cBhvr>
                                      <p:to>
                                        <p:strVal val="visible"/>
                                      </p:to>
                                    </p:set>
                                    <p:anim calcmode="lin" valueType="num">
                                      <p:cBhvr>
                                        <p:cTn id="19" dur="500" fill="hold"/>
                                        <p:tgtEl>
                                          <p:spTgt spid="57"/>
                                        </p:tgtEl>
                                        <p:attrNameLst>
                                          <p:attrName>ppt_w</p:attrName>
                                        </p:attrNameLst>
                                      </p:cBhvr>
                                      <p:tavLst>
                                        <p:tav tm="0">
                                          <p:val>
                                            <p:fltVal val="0"/>
                                          </p:val>
                                        </p:tav>
                                        <p:tav tm="100000">
                                          <p:val>
                                            <p:strVal val="#ppt_w"/>
                                          </p:val>
                                        </p:tav>
                                      </p:tavLst>
                                    </p:anim>
                                    <p:anim calcmode="lin" valueType="num">
                                      <p:cBhvr>
                                        <p:cTn id="20" dur="500" fill="hold"/>
                                        <p:tgtEl>
                                          <p:spTgt spid="57"/>
                                        </p:tgtEl>
                                        <p:attrNameLst>
                                          <p:attrName>ppt_h</p:attrName>
                                        </p:attrNameLst>
                                      </p:cBhvr>
                                      <p:tavLst>
                                        <p:tav tm="0">
                                          <p:val>
                                            <p:fltVal val="0"/>
                                          </p:val>
                                        </p:tav>
                                        <p:tav tm="100000">
                                          <p:val>
                                            <p:strVal val="#ppt_h"/>
                                          </p:val>
                                        </p:tav>
                                      </p:tavLst>
                                    </p:anim>
                                    <p:anim calcmode="lin" valueType="num">
                                      <p:cBhvr>
                                        <p:cTn id="21" dur="500" fill="hold"/>
                                        <p:tgtEl>
                                          <p:spTgt spid="57"/>
                                        </p:tgtEl>
                                        <p:attrNameLst>
                                          <p:attrName>style.rotation</p:attrName>
                                        </p:attrNameLst>
                                      </p:cBhvr>
                                      <p:tavLst>
                                        <p:tav tm="0">
                                          <p:val>
                                            <p:fltVal val="360"/>
                                          </p:val>
                                        </p:tav>
                                        <p:tav tm="100000">
                                          <p:val>
                                            <p:fltVal val="0"/>
                                          </p:val>
                                        </p:tav>
                                      </p:tavLst>
                                    </p:anim>
                                    <p:animEffect transition="in" filter="fade">
                                      <p:cBhvr>
                                        <p:cTn id="22" dur="500"/>
                                        <p:tgtEl>
                                          <p:spTgt spid="57"/>
                                        </p:tgtEl>
                                      </p:cBhvr>
                                    </p:animEffect>
                                  </p:childTnLst>
                                </p:cTn>
                              </p:par>
                              <p:par>
                                <p:cTn id="23" presetID="49" presetClass="entr" presetSubtype="0" decel="100000" fill="hold" grpId="0" nodeType="withEffect" nodePh="1">
                                  <p:stCondLst>
                                    <p:cond delay="4600"/>
                                  </p:stCondLst>
                                  <p:endCondLst>
                                    <p:cond evt="begin" delay="0">
                                      <p:tn val="23"/>
                                    </p:cond>
                                  </p:endCondLst>
                                  <p:childTnLst>
                                    <p:set>
                                      <p:cBhvr>
                                        <p:cTn id="24" dur="1" fill="hold">
                                          <p:stCondLst>
                                            <p:cond delay="0"/>
                                          </p:stCondLst>
                                        </p:cTn>
                                        <p:tgtEl>
                                          <p:spTgt spid="39"/>
                                        </p:tgtEl>
                                        <p:attrNameLst>
                                          <p:attrName>style.visibility</p:attrName>
                                        </p:attrNameLst>
                                      </p:cBhvr>
                                      <p:to>
                                        <p:strVal val="visible"/>
                                      </p:to>
                                    </p:set>
                                    <p:anim calcmode="lin" valueType="num">
                                      <p:cBhvr>
                                        <p:cTn id="25" dur="500" fill="hold"/>
                                        <p:tgtEl>
                                          <p:spTgt spid="39"/>
                                        </p:tgtEl>
                                        <p:attrNameLst>
                                          <p:attrName>ppt_w</p:attrName>
                                        </p:attrNameLst>
                                      </p:cBhvr>
                                      <p:tavLst>
                                        <p:tav tm="0">
                                          <p:val>
                                            <p:fltVal val="0"/>
                                          </p:val>
                                        </p:tav>
                                        <p:tav tm="100000">
                                          <p:val>
                                            <p:strVal val="#ppt_w"/>
                                          </p:val>
                                        </p:tav>
                                      </p:tavLst>
                                    </p:anim>
                                    <p:anim calcmode="lin" valueType="num">
                                      <p:cBhvr>
                                        <p:cTn id="26" dur="500" fill="hold"/>
                                        <p:tgtEl>
                                          <p:spTgt spid="39"/>
                                        </p:tgtEl>
                                        <p:attrNameLst>
                                          <p:attrName>ppt_h</p:attrName>
                                        </p:attrNameLst>
                                      </p:cBhvr>
                                      <p:tavLst>
                                        <p:tav tm="0">
                                          <p:val>
                                            <p:fltVal val="0"/>
                                          </p:val>
                                        </p:tav>
                                        <p:tav tm="100000">
                                          <p:val>
                                            <p:strVal val="#ppt_h"/>
                                          </p:val>
                                        </p:tav>
                                      </p:tavLst>
                                    </p:anim>
                                    <p:anim calcmode="lin" valueType="num">
                                      <p:cBhvr>
                                        <p:cTn id="27" dur="500" fill="hold"/>
                                        <p:tgtEl>
                                          <p:spTgt spid="39"/>
                                        </p:tgtEl>
                                        <p:attrNameLst>
                                          <p:attrName>style.rotation</p:attrName>
                                        </p:attrNameLst>
                                      </p:cBhvr>
                                      <p:tavLst>
                                        <p:tav tm="0">
                                          <p:val>
                                            <p:fltVal val="360"/>
                                          </p:val>
                                        </p:tav>
                                        <p:tav tm="100000">
                                          <p:val>
                                            <p:fltVal val="0"/>
                                          </p:val>
                                        </p:tav>
                                      </p:tavLst>
                                    </p:anim>
                                    <p:animEffect transition="in" filter="fade">
                                      <p:cBhvr>
                                        <p:cTn id="28" dur="500"/>
                                        <p:tgtEl>
                                          <p:spTgt spid="39"/>
                                        </p:tgtEl>
                                      </p:cBhvr>
                                    </p:animEffect>
                                  </p:childTnLst>
                                </p:cTn>
                              </p:par>
                              <p:par>
                                <p:cTn id="29" presetID="49" presetClass="entr" presetSubtype="0" decel="100000" fill="hold" grpId="0" nodeType="withEffect" nodePh="1">
                                  <p:stCondLst>
                                    <p:cond delay="4800"/>
                                  </p:stCondLst>
                                  <p:endCondLst>
                                    <p:cond evt="begin" delay="0">
                                      <p:tn val="29"/>
                                    </p:cond>
                                  </p:endCondLst>
                                  <p:childTnLst>
                                    <p:set>
                                      <p:cBhvr>
                                        <p:cTn id="30" dur="1" fill="hold">
                                          <p:stCondLst>
                                            <p:cond delay="0"/>
                                          </p:stCondLst>
                                        </p:cTn>
                                        <p:tgtEl>
                                          <p:spTgt spid="37"/>
                                        </p:tgtEl>
                                        <p:attrNameLst>
                                          <p:attrName>style.visibility</p:attrName>
                                        </p:attrNameLst>
                                      </p:cBhvr>
                                      <p:to>
                                        <p:strVal val="visible"/>
                                      </p:to>
                                    </p:set>
                                    <p:anim calcmode="lin" valueType="num">
                                      <p:cBhvr>
                                        <p:cTn id="31" dur="500" fill="hold"/>
                                        <p:tgtEl>
                                          <p:spTgt spid="37"/>
                                        </p:tgtEl>
                                        <p:attrNameLst>
                                          <p:attrName>ppt_w</p:attrName>
                                        </p:attrNameLst>
                                      </p:cBhvr>
                                      <p:tavLst>
                                        <p:tav tm="0">
                                          <p:val>
                                            <p:fltVal val="0"/>
                                          </p:val>
                                        </p:tav>
                                        <p:tav tm="100000">
                                          <p:val>
                                            <p:strVal val="#ppt_w"/>
                                          </p:val>
                                        </p:tav>
                                      </p:tavLst>
                                    </p:anim>
                                    <p:anim calcmode="lin" valueType="num">
                                      <p:cBhvr>
                                        <p:cTn id="32" dur="500" fill="hold"/>
                                        <p:tgtEl>
                                          <p:spTgt spid="37"/>
                                        </p:tgtEl>
                                        <p:attrNameLst>
                                          <p:attrName>ppt_h</p:attrName>
                                        </p:attrNameLst>
                                      </p:cBhvr>
                                      <p:tavLst>
                                        <p:tav tm="0">
                                          <p:val>
                                            <p:fltVal val="0"/>
                                          </p:val>
                                        </p:tav>
                                        <p:tav tm="100000">
                                          <p:val>
                                            <p:strVal val="#ppt_h"/>
                                          </p:val>
                                        </p:tav>
                                      </p:tavLst>
                                    </p:anim>
                                    <p:anim calcmode="lin" valueType="num">
                                      <p:cBhvr>
                                        <p:cTn id="33" dur="500" fill="hold"/>
                                        <p:tgtEl>
                                          <p:spTgt spid="37"/>
                                        </p:tgtEl>
                                        <p:attrNameLst>
                                          <p:attrName>style.rotation</p:attrName>
                                        </p:attrNameLst>
                                      </p:cBhvr>
                                      <p:tavLst>
                                        <p:tav tm="0">
                                          <p:val>
                                            <p:fltVal val="360"/>
                                          </p:val>
                                        </p:tav>
                                        <p:tav tm="100000">
                                          <p:val>
                                            <p:fltVal val="0"/>
                                          </p:val>
                                        </p:tav>
                                      </p:tavLst>
                                    </p:anim>
                                    <p:animEffect transition="in" filter="fade">
                                      <p:cBhvr>
                                        <p:cTn id="34" dur="500"/>
                                        <p:tgtEl>
                                          <p:spTgt spid="37"/>
                                        </p:tgtEl>
                                      </p:cBhvr>
                                    </p:animEffect>
                                  </p:childTnLst>
                                </p:cTn>
                              </p:par>
                              <p:par>
                                <p:cTn id="35" presetID="49" presetClass="entr" presetSubtype="0" decel="100000" fill="hold" grpId="0" nodeType="withEffect" nodePh="1">
                                  <p:stCondLst>
                                    <p:cond delay="5000"/>
                                  </p:stCondLst>
                                  <p:endCondLst>
                                    <p:cond evt="begin" delay="0">
                                      <p:tn val="35"/>
                                    </p:cond>
                                  </p:endCondLst>
                                  <p:childTnLst>
                                    <p:set>
                                      <p:cBhvr>
                                        <p:cTn id="36" dur="1" fill="hold">
                                          <p:stCondLst>
                                            <p:cond delay="0"/>
                                          </p:stCondLst>
                                        </p:cTn>
                                        <p:tgtEl>
                                          <p:spTgt spid="35"/>
                                        </p:tgtEl>
                                        <p:attrNameLst>
                                          <p:attrName>style.visibility</p:attrName>
                                        </p:attrNameLst>
                                      </p:cBhvr>
                                      <p:to>
                                        <p:strVal val="visible"/>
                                      </p:to>
                                    </p:set>
                                    <p:anim calcmode="lin" valueType="num">
                                      <p:cBhvr>
                                        <p:cTn id="37" dur="500" fill="hold"/>
                                        <p:tgtEl>
                                          <p:spTgt spid="35"/>
                                        </p:tgtEl>
                                        <p:attrNameLst>
                                          <p:attrName>ppt_w</p:attrName>
                                        </p:attrNameLst>
                                      </p:cBhvr>
                                      <p:tavLst>
                                        <p:tav tm="0">
                                          <p:val>
                                            <p:fltVal val="0"/>
                                          </p:val>
                                        </p:tav>
                                        <p:tav tm="100000">
                                          <p:val>
                                            <p:strVal val="#ppt_w"/>
                                          </p:val>
                                        </p:tav>
                                      </p:tavLst>
                                    </p:anim>
                                    <p:anim calcmode="lin" valueType="num">
                                      <p:cBhvr>
                                        <p:cTn id="38" dur="500" fill="hold"/>
                                        <p:tgtEl>
                                          <p:spTgt spid="35"/>
                                        </p:tgtEl>
                                        <p:attrNameLst>
                                          <p:attrName>ppt_h</p:attrName>
                                        </p:attrNameLst>
                                      </p:cBhvr>
                                      <p:tavLst>
                                        <p:tav tm="0">
                                          <p:val>
                                            <p:fltVal val="0"/>
                                          </p:val>
                                        </p:tav>
                                        <p:tav tm="100000">
                                          <p:val>
                                            <p:strVal val="#ppt_h"/>
                                          </p:val>
                                        </p:tav>
                                      </p:tavLst>
                                    </p:anim>
                                    <p:anim calcmode="lin" valueType="num">
                                      <p:cBhvr>
                                        <p:cTn id="39" dur="500" fill="hold"/>
                                        <p:tgtEl>
                                          <p:spTgt spid="35"/>
                                        </p:tgtEl>
                                        <p:attrNameLst>
                                          <p:attrName>style.rotation</p:attrName>
                                        </p:attrNameLst>
                                      </p:cBhvr>
                                      <p:tavLst>
                                        <p:tav tm="0">
                                          <p:val>
                                            <p:fltVal val="360"/>
                                          </p:val>
                                        </p:tav>
                                        <p:tav tm="100000">
                                          <p:val>
                                            <p:fltVal val="0"/>
                                          </p:val>
                                        </p:tav>
                                      </p:tavLst>
                                    </p:anim>
                                    <p:animEffect transition="in" filter="fade">
                                      <p:cBhvr>
                                        <p:cTn id="40" dur="500"/>
                                        <p:tgtEl>
                                          <p:spTgt spid="35"/>
                                        </p:tgtEl>
                                      </p:cBhvr>
                                    </p:animEffect>
                                  </p:childTnLst>
                                </p:cTn>
                              </p:par>
                              <p:par>
                                <p:cTn id="41" presetID="49" presetClass="entr" presetSubtype="0" decel="100000" fill="hold" grpId="0" nodeType="withEffect" nodePh="1">
                                  <p:stCondLst>
                                    <p:cond delay="5200"/>
                                  </p:stCondLst>
                                  <p:endCondLst>
                                    <p:cond evt="begin" delay="0">
                                      <p:tn val="41"/>
                                    </p:cond>
                                  </p:endCondLst>
                                  <p:childTnLst>
                                    <p:set>
                                      <p:cBhvr>
                                        <p:cTn id="42" dur="1" fill="hold">
                                          <p:stCondLst>
                                            <p:cond delay="0"/>
                                          </p:stCondLst>
                                        </p:cTn>
                                        <p:tgtEl>
                                          <p:spTgt spid="33"/>
                                        </p:tgtEl>
                                        <p:attrNameLst>
                                          <p:attrName>style.visibility</p:attrName>
                                        </p:attrNameLst>
                                      </p:cBhvr>
                                      <p:to>
                                        <p:strVal val="visible"/>
                                      </p:to>
                                    </p:set>
                                    <p:anim calcmode="lin" valueType="num">
                                      <p:cBhvr>
                                        <p:cTn id="43" dur="500" fill="hold"/>
                                        <p:tgtEl>
                                          <p:spTgt spid="33"/>
                                        </p:tgtEl>
                                        <p:attrNameLst>
                                          <p:attrName>ppt_w</p:attrName>
                                        </p:attrNameLst>
                                      </p:cBhvr>
                                      <p:tavLst>
                                        <p:tav tm="0">
                                          <p:val>
                                            <p:fltVal val="0"/>
                                          </p:val>
                                        </p:tav>
                                        <p:tav tm="100000">
                                          <p:val>
                                            <p:strVal val="#ppt_w"/>
                                          </p:val>
                                        </p:tav>
                                      </p:tavLst>
                                    </p:anim>
                                    <p:anim calcmode="lin" valueType="num">
                                      <p:cBhvr>
                                        <p:cTn id="44" dur="500" fill="hold"/>
                                        <p:tgtEl>
                                          <p:spTgt spid="33"/>
                                        </p:tgtEl>
                                        <p:attrNameLst>
                                          <p:attrName>ppt_h</p:attrName>
                                        </p:attrNameLst>
                                      </p:cBhvr>
                                      <p:tavLst>
                                        <p:tav tm="0">
                                          <p:val>
                                            <p:fltVal val="0"/>
                                          </p:val>
                                        </p:tav>
                                        <p:tav tm="100000">
                                          <p:val>
                                            <p:strVal val="#ppt_h"/>
                                          </p:val>
                                        </p:tav>
                                      </p:tavLst>
                                    </p:anim>
                                    <p:anim calcmode="lin" valueType="num">
                                      <p:cBhvr>
                                        <p:cTn id="45" dur="500" fill="hold"/>
                                        <p:tgtEl>
                                          <p:spTgt spid="33"/>
                                        </p:tgtEl>
                                        <p:attrNameLst>
                                          <p:attrName>style.rotation</p:attrName>
                                        </p:attrNameLst>
                                      </p:cBhvr>
                                      <p:tavLst>
                                        <p:tav tm="0">
                                          <p:val>
                                            <p:fltVal val="360"/>
                                          </p:val>
                                        </p:tav>
                                        <p:tav tm="100000">
                                          <p:val>
                                            <p:fltVal val="0"/>
                                          </p:val>
                                        </p:tav>
                                      </p:tavLst>
                                    </p:anim>
                                    <p:animEffect transition="in" filter="fade">
                                      <p:cBhvr>
                                        <p:cTn id="46" dur="500"/>
                                        <p:tgtEl>
                                          <p:spTgt spid="33"/>
                                        </p:tgtEl>
                                      </p:cBhvr>
                                    </p:animEffect>
                                  </p:childTnLst>
                                </p:cTn>
                              </p:par>
                              <p:par>
                                <p:cTn id="47" presetID="49" presetClass="entr" presetSubtype="0" decel="100000" fill="hold" grpId="0" nodeType="withEffect" nodePh="1">
                                  <p:stCondLst>
                                    <p:cond delay="5400"/>
                                  </p:stCondLst>
                                  <p:endCondLst>
                                    <p:cond evt="begin" delay="0">
                                      <p:tn val="47"/>
                                    </p:cond>
                                  </p:endCondLst>
                                  <p:childTnLst>
                                    <p:set>
                                      <p:cBhvr>
                                        <p:cTn id="48" dur="1" fill="hold">
                                          <p:stCondLst>
                                            <p:cond delay="0"/>
                                          </p:stCondLst>
                                        </p:cTn>
                                        <p:tgtEl>
                                          <p:spTgt spid="31"/>
                                        </p:tgtEl>
                                        <p:attrNameLst>
                                          <p:attrName>style.visibility</p:attrName>
                                        </p:attrNameLst>
                                      </p:cBhvr>
                                      <p:to>
                                        <p:strVal val="visible"/>
                                      </p:to>
                                    </p:set>
                                    <p:anim calcmode="lin" valueType="num">
                                      <p:cBhvr>
                                        <p:cTn id="49" dur="500" fill="hold"/>
                                        <p:tgtEl>
                                          <p:spTgt spid="31"/>
                                        </p:tgtEl>
                                        <p:attrNameLst>
                                          <p:attrName>ppt_w</p:attrName>
                                        </p:attrNameLst>
                                      </p:cBhvr>
                                      <p:tavLst>
                                        <p:tav tm="0">
                                          <p:val>
                                            <p:fltVal val="0"/>
                                          </p:val>
                                        </p:tav>
                                        <p:tav tm="100000">
                                          <p:val>
                                            <p:strVal val="#ppt_w"/>
                                          </p:val>
                                        </p:tav>
                                      </p:tavLst>
                                    </p:anim>
                                    <p:anim calcmode="lin" valueType="num">
                                      <p:cBhvr>
                                        <p:cTn id="50" dur="500" fill="hold"/>
                                        <p:tgtEl>
                                          <p:spTgt spid="31"/>
                                        </p:tgtEl>
                                        <p:attrNameLst>
                                          <p:attrName>ppt_h</p:attrName>
                                        </p:attrNameLst>
                                      </p:cBhvr>
                                      <p:tavLst>
                                        <p:tav tm="0">
                                          <p:val>
                                            <p:fltVal val="0"/>
                                          </p:val>
                                        </p:tav>
                                        <p:tav tm="100000">
                                          <p:val>
                                            <p:strVal val="#ppt_h"/>
                                          </p:val>
                                        </p:tav>
                                      </p:tavLst>
                                    </p:anim>
                                    <p:anim calcmode="lin" valueType="num">
                                      <p:cBhvr>
                                        <p:cTn id="51" dur="500" fill="hold"/>
                                        <p:tgtEl>
                                          <p:spTgt spid="31"/>
                                        </p:tgtEl>
                                        <p:attrNameLst>
                                          <p:attrName>style.rotation</p:attrName>
                                        </p:attrNameLst>
                                      </p:cBhvr>
                                      <p:tavLst>
                                        <p:tav tm="0">
                                          <p:val>
                                            <p:fltVal val="360"/>
                                          </p:val>
                                        </p:tav>
                                        <p:tav tm="100000">
                                          <p:val>
                                            <p:fltVal val="0"/>
                                          </p:val>
                                        </p:tav>
                                      </p:tavLst>
                                    </p:anim>
                                    <p:animEffect transition="in" filter="fade">
                                      <p:cBhvr>
                                        <p:cTn id="52" dur="500"/>
                                        <p:tgtEl>
                                          <p:spTgt spid="31"/>
                                        </p:tgtEl>
                                      </p:cBhvr>
                                    </p:animEffect>
                                  </p:childTnLst>
                                </p:cTn>
                              </p:par>
                              <p:par>
                                <p:cTn id="53" presetID="49" presetClass="entr" presetSubtype="0" decel="100000" fill="hold" grpId="0" nodeType="withEffect" nodePh="1">
                                  <p:stCondLst>
                                    <p:cond delay="5600"/>
                                  </p:stCondLst>
                                  <p:endCondLst>
                                    <p:cond evt="begin" delay="0">
                                      <p:tn val="53"/>
                                    </p:cond>
                                  </p:endCondLst>
                                  <p:childTnLst>
                                    <p:set>
                                      <p:cBhvr>
                                        <p:cTn id="54" dur="1" fill="hold">
                                          <p:stCondLst>
                                            <p:cond delay="0"/>
                                          </p:stCondLst>
                                        </p:cTn>
                                        <p:tgtEl>
                                          <p:spTgt spid="42"/>
                                        </p:tgtEl>
                                        <p:attrNameLst>
                                          <p:attrName>style.visibility</p:attrName>
                                        </p:attrNameLst>
                                      </p:cBhvr>
                                      <p:to>
                                        <p:strVal val="visible"/>
                                      </p:to>
                                    </p:set>
                                    <p:anim calcmode="lin" valueType="num">
                                      <p:cBhvr>
                                        <p:cTn id="55" dur="500" fill="hold"/>
                                        <p:tgtEl>
                                          <p:spTgt spid="42"/>
                                        </p:tgtEl>
                                        <p:attrNameLst>
                                          <p:attrName>ppt_w</p:attrName>
                                        </p:attrNameLst>
                                      </p:cBhvr>
                                      <p:tavLst>
                                        <p:tav tm="0">
                                          <p:val>
                                            <p:fltVal val="0"/>
                                          </p:val>
                                        </p:tav>
                                        <p:tav tm="100000">
                                          <p:val>
                                            <p:strVal val="#ppt_w"/>
                                          </p:val>
                                        </p:tav>
                                      </p:tavLst>
                                    </p:anim>
                                    <p:anim calcmode="lin" valueType="num">
                                      <p:cBhvr>
                                        <p:cTn id="56" dur="500" fill="hold"/>
                                        <p:tgtEl>
                                          <p:spTgt spid="42"/>
                                        </p:tgtEl>
                                        <p:attrNameLst>
                                          <p:attrName>ppt_h</p:attrName>
                                        </p:attrNameLst>
                                      </p:cBhvr>
                                      <p:tavLst>
                                        <p:tav tm="0">
                                          <p:val>
                                            <p:fltVal val="0"/>
                                          </p:val>
                                        </p:tav>
                                        <p:tav tm="100000">
                                          <p:val>
                                            <p:strVal val="#ppt_h"/>
                                          </p:val>
                                        </p:tav>
                                      </p:tavLst>
                                    </p:anim>
                                    <p:anim calcmode="lin" valueType="num">
                                      <p:cBhvr>
                                        <p:cTn id="57" dur="500" fill="hold"/>
                                        <p:tgtEl>
                                          <p:spTgt spid="42"/>
                                        </p:tgtEl>
                                        <p:attrNameLst>
                                          <p:attrName>style.rotation</p:attrName>
                                        </p:attrNameLst>
                                      </p:cBhvr>
                                      <p:tavLst>
                                        <p:tav tm="0">
                                          <p:val>
                                            <p:fltVal val="360"/>
                                          </p:val>
                                        </p:tav>
                                        <p:tav tm="100000">
                                          <p:val>
                                            <p:fltVal val="0"/>
                                          </p:val>
                                        </p:tav>
                                      </p:tavLst>
                                    </p:anim>
                                    <p:animEffect transition="in" filter="fade">
                                      <p:cBhvr>
                                        <p:cTn id="58" dur="500"/>
                                        <p:tgtEl>
                                          <p:spTgt spid="42"/>
                                        </p:tgtEl>
                                      </p:cBhvr>
                                    </p:animEffect>
                                  </p:childTnLst>
                                </p:cTn>
                              </p:par>
                              <p:par>
                                <p:cTn id="59" presetID="49" presetClass="entr" presetSubtype="0" decel="100000" fill="hold" grpId="0" nodeType="withEffect" nodePh="1">
                                  <p:stCondLst>
                                    <p:cond delay="5800"/>
                                  </p:stCondLst>
                                  <p:endCondLst>
                                    <p:cond evt="begin" delay="0">
                                      <p:tn val="59"/>
                                    </p:cond>
                                  </p:endCondLst>
                                  <p:childTnLst>
                                    <p:set>
                                      <p:cBhvr>
                                        <p:cTn id="60" dur="1" fill="hold">
                                          <p:stCondLst>
                                            <p:cond delay="0"/>
                                          </p:stCondLst>
                                        </p:cTn>
                                        <p:tgtEl>
                                          <p:spTgt spid="44"/>
                                        </p:tgtEl>
                                        <p:attrNameLst>
                                          <p:attrName>style.visibility</p:attrName>
                                        </p:attrNameLst>
                                      </p:cBhvr>
                                      <p:to>
                                        <p:strVal val="visible"/>
                                      </p:to>
                                    </p:set>
                                    <p:anim calcmode="lin" valueType="num">
                                      <p:cBhvr>
                                        <p:cTn id="61" dur="500" fill="hold"/>
                                        <p:tgtEl>
                                          <p:spTgt spid="44"/>
                                        </p:tgtEl>
                                        <p:attrNameLst>
                                          <p:attrName>ppt_w</p:attrName>
                                        </p:attrNameLst>
                                      </p:cBhvr>
                                      <p:tavLst>
                                        <p:tav tm="0">
                                          <p:val>
                                            <p:fltVal val="0"/>
                                          </p:val>
                                        </p:tav>
                                        <p:tav tm="100000">
                                          <p:val>
                                            <p:strVal val="#ppt_w"/>
                                          </p:val>
                                        </p:tav>
                                      </p:tavLst>
                                    </p:anim>
                                    <p:anim calcmode="lin" valueType="num">
                                      <p:cBhvr>
                                        <p:cTn id="62" dur="500" fill="hold"/>
                                        <p:tgtEl>
                                          <p:spTgt spid="44"/>
                                        </p:tgtEl>
                                        <p:attrNameLst>
                                          <p:attrName>ppt_h</p:attrName>
                                        </p:attrNameLst>
                                      </p:cBhvr>
                                      <p:tavLst>
                                        <p:tav tm="0">
                                          <p:val>
                                            <p:fltVal val="0"/>
                                          </p:val>
                                        </p:tav>
                                        <p:tav tm="100000">
                                          <p:val>
                                            <p:strVal val="#ppt_h"/>
                                          </p:val>
                                        </p:tav>
                                      </p:tavLst>
                                    </p:anim>
                                    <p:anim calcmode="lin" valueType="num">
                                      <p:cBhvr>
                                        <p:cTn id="63" dur="500" fill="hold"/>
                                        <p:tgtEl>
                                          <p:spTgt spid="44"/>
                                        </p:tgtEl>
                                        <p:attrNameLst>
                                          <p:attrName>style.rotation</p:attrName>
                                        </p:attrNameLst>
                                      </p:cBhvr>
                                      <p:tavLst>
                                        <p:tav tm="0">
                                          <p:val>
                                            <p:fltVal val="360"/>
                                          </p:val>
                                        </p:tav>
                                        <p:tav tm="100000">
                                          <p:val>
                                            <p:fltVal val="0"/>
                                          </p:val>
                                        </p:tav>
                                      </p:tavLst>
                                    </p:anim>
                                    <p:animEffect transition="in" filter="fade">
                                      <p:cBhvr>
                                        <p:cTn id="64" dur="500"/>
                                        <p:tgtEl>
                                          <p:spTgt spid="44"/>
                                        </p:tgtEl>
                                      </p:cBhvr>
                                    </p:animEffect>
                                  </p:childTnLst>
                                </p:cTn>
                              </p:par>
                              <p:par>
                                <p:cTn id="65" presetID="49" presetClass="entr" presetSubtype="0" decel="100000" fill="hold" grpId="0" nodeType="withEffect" nodePh="1">
                                  <p:stCondLst>
                                    <p:cond delay="6000"/>
                                  </p:stCondLst>
                                  <p:endCondLst>
                                    <p:cond evt="begin" delay="0">
                                      <p:tn val="65"/>
                                    </p:cond>
                                  </p:endCondLst>
                                  <p:childTnLst>
                                    <p:set>
                                      <p:cBhvr>
                                        <p:cTn id="66" dur="1" fill="hold">
                                          <p:stCondLst>
                                            <p:cond delay="0"/>
                                          </p:stCondLst>
                                        </p:cTn>
                                        <p:tgtEl>
                                          <p:spTgt spid="46"/>
                                        </p:tgtEl>
                                        <p:attrNameLst>
                                          <p:attrName>style.visibility</p:attrName>
                                        </p:attrNameLst>
                                      </p:cBhvr>
                                      <p:to>
                                        <p:strVal val="visible"/>
                                      </p:to>
                                    </p:set>
                                    <p:anim calcmode="lin" valueType="num">
                                      <p:cBhvr>
                                        <p:cTn id="67" dur="500" fill="hold"/>
                                        <p:tgtEl>
                                          <p:spTgt spid="46"/>
                                        </p:tgtEl>
                                        <p:attrNameLst>
                                          <p:attrName>ppt_w</p:attrName>
                                        </p:attrNameLst>
                                      </p:cBhvr>
                                      <p:tavLst>
                                        <p:tav tm="0">
                                          <p:val>
                                            <p:fltVal val="0"/>
                                          </p:val>
                                        </p:tav>
                                        <p:tav tm="100000">
                                          <p:val>
                                            <p:strVal val="#ppt_w"/>
                                          </p:val>
                                        </p:tav>
                                      </p:tavLst>
                                    </p:anim>
                                    <p:anim calcmode="lin" valueType="num">
                                      <p:cBhvr>
                                        <p:cTn id="68" dur="500" fill="hold"/>
                                        <p:tgtEl>
                                          <p:spTgt spid="46"/>
                                        </p:tgtEl>
                                        <p:attrNameLst>
                                          <p:attrName>ppt_h</p:attrName>
                                        </p:attrNameLst>
                                      </p:cBhvr>
                                      <p:tavLst>
                                        <p:tav tm="0">
                                          <p:val>
                                            <p:fltVal val="0"/>
                                          </p:val>
                                        </p:tav>
                                        <p:tav tm="100000">
                                          <p:val>
                                            <p:strVal val="#ppt_h"/>
                                          </p:val>
                                        </p:tav>
                                      </p:tavLst>
                                    </p:anim>
                                    <p:anim calcmode="lin" valueType="num">
                                      <p:cBhvr>
                                        <p:cTn id="69" dur="500" fill="hold"/>
                                        <p:tgtEl>
                                          <p:spTgt spid="46"/>
                                        </p:tgtEl>
                                        <p:attrNameLst>
                                          <p:attrName>style.rotation</p:attrName>
                                        </p:attrNameLst>
                                      </p:cBhvr>
                                      <p:tavLst>
                                        <p:tav tm="0">
                                          <p:val>
                                            <p:fltVal val="360"/>
                                          </p:val>
                                        </p:tav>
                                        <p:tav tm="100000">
                                          <p:val>
                                            <p:fltVal val="0"/>
                                          </p:val>
                                        </p:tav>
                                      </p:tavLst>
                                    </p:anim>
                                    <p:animEffect transition="in" filter="fade">
                                      <p:cBhvr>
                                        <p:cTn id="70"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3" grpId="0"/>
      <p:bldP spid="35" grpId="0"/>
      <p:bldP spid="37" grpId="0"/>
      <p:bldP spid="39" grpId="0"/>
      <p:bldP spid="42" grpId="0"/>
      <p:bldP spid="44" grpId="0"/>
      <p:bldP spid="46" grpId="0"/>
      <p:bldP spid="53" grpId="0"/>
      <p:bldP spid="55" grpId="0"/>
      <p:bldP spid="57"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Title and Vertical Text">
    <p:spTree>
      <p:nvGrpSpPr>
        <p:cNvPr id="1" name=""/>
        <p:cNvGrpSpPr/>
        <p:nvPr/>
      </p:nvGrpSpPr>
      <p:grpSpPr>
        <a:xfrm>
          <a:off x="0" y="0"/>
          <a:ext cx="0" cy="0"/>
          <a:chOff x="0" y="0"/>
          <a:chExt cx="0" cy="0"/>
        </a:xfrm>
      </p:grpSpPr>
      <p:sp>
        <p:nvSpPr>
          <p:cNvPr id="6" name="Picture Placeholder 5"/>
          <p:cNvSpPr>
            <a:spLocks noGrp="1"/>
          </p:cNvSpPr>
          <p:nvPr>
            <p:ph type="pic" sz="quarter" idx="16"/>
          </p:nvPr>
        </p:nvSpPr>
        <p:spPr>
          <a:xfrm>
            <a:off x="3058863" y="907332"/>
            <a:ext cx="1188720" cy="1188720"/>
          </a:xfrm>
          <a:custGeom>
            <a:avLst/>
            <a:gdLst>
              <a:gd name="connsiteX0" fmla="*/ 594360 w 1188720"/>
              <a:gd name="connsiteY0" fmla="*/ 0 h 1188720"/>
              <a:gd name="connsiteX1" fmla="*/ 1188720 w 1188720"/>
              <a:gd name="connsiteY1" fmla="*/ 594360 h 1188720"/>
              <a:gd name="connsiteX2" fmla="*/ 594360 w 1188720"/>
              <a:gd name="connsiteY2" fmla="*/ 1188720 h 1188720"/>
              <a:gd name="connsiteX3" fmla="*/ 0 w 1188720"/>
              <a:gd name="connsiteY3" fmla="*/ 594360 h 1188720"/>
              <a:gd name="connsiteX4" fmla="*/ 594360 w 1188720"/>
              <a:gd name="connsiteY4" fmla="*/ 0 h 1188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8720" h="1188720">
                <a:moveTo>
                  <a:pt x="594360" y="0"/>
                </a:moveTo>
                <a:cubicBezTo>
                  <a:pt x="922616" y="0"/>
                  <a:pt x="1188720" y="266104"/>
                  <a:pt x="1188720" y="594360"/>
                </a:cubicBezTo>
                <a:cubicBezTo>
                  <a:pt x="1188720" y="922616"/>
                  <a:pt x="922616" y="1188720"/>
                  <a:pt x="594360" y="1188720"/>
                </a:cubicBezTo>
                <a:cubicBezTo>
                  <a:pt x="266104" y="1188720"/>
                  <a:pt x="0" y="922616"/>
                  <a:pt x="0" y="594360"/>
                </a:cubicBezTo>
                <a:cubicBezTo>
                  <a:pt x="0" y="266104"/>
                  <a:pt x="266104" y="0"/>
                  <a:pt x="5943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7"/>
          </p:nvPr>
        </p:nvSpPr>
        <p:spPr>
          <a:xfrm>
            <a:off x="3079328" y="2781938"/>
            <a:ext cx="1188720" cy="1188720"/>
          </a:xfrm>
          <a:custGeom>
            <a:avLst/>
            <a:gdLst>
              <a:gd name="connsiteX0" fmla="*/ 594360 w 1188720"/>
              <a:gd name="connsiteY0" fmla="*/ 0 h 1188720"/>
              <a:gd name="connsiteX1" fmla="*/ 1188720 w 1188720"/>
              <a:gd name="connsiteY1" fmla="*/ 594360 h 1188720"/>
              <a:gd name="connsiteX2" fmla="*/ 594360 w 1188720"/>
              <a:gd name="connsiteY2" fmla="*/ 1188720 h 1188720"/>
              <a:gd name="connsiteX3" fmla="*/ 0 w 1188720"/>
              <a:gd name="connsiteY3" fmla="*/ 594360 h 1188720"/>
              <a:gd name="connsiteX4" fmla="*/ 594360 w 1188720"/>
              <a:gd name="connsiteY4" fmla="*/ 0 h 1188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8720" h="1188720">
                <a:moveTo>
                  <a:pt x="594360" y="0"/>
                </a:moveTo>
                <a:cubicBezTo>
                  <a:pt x="922616" y="0"/>
                  <a:pt x="1188720" y="266104"/>
                  <a:pt x="1188720" y="594360"/>
                </a:cubicBezTo>
                <a:cubicBezTo>
                  <a:pt x="1188720" y="922616"/>
                  <a:pt x="922616" y="1188720"/>
                  <a:pt x="594360" y="1188720"/>
                </a:cubicBezTo>
                <a:cubicBezTo>
                  <a:pt x="266104" y="1188720"/>
                  <a:pt x="0" y="922616"/>
                  <a:pt x="0" y="594360"/>
                </a:cubicBezTo>
                <a:cubicBezTo>
                  <a:pt x="0" y="266104"/>
                  <a:pt x="266104" y="0"/>
                  <a:pt x="5943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6" name="Picture Placeholder 15"/>
          <p:cNvSpPr>
            <a:spLocks noGrp="1"/>
          </p:cNvSpPr>
          <p:nvPr>
            <p:ph type="pic" sz="quarter" idx="18"/>
          </p:nvPr>
        </p:nvSpPr>
        <p:spPr>
          <a:xfrm>
            <a:off x="3099793" y="4656544"/>
            <a:ext cx="1188720" cy="1188720"/>
          </a:xfrm>
          <a:custGeom>
            <a:avLst/>
            <a:gdLst>
              <a:gd name="connsiteX0" fmla="*/ 594360 w 1188720"/>
              <a:gd name="connsiteY0" fmla="*/ 0 h 1188720"/>
              <a:gd name="connsiteX1" fmla="*/ 1188720 w 1188720"/>
              <a:gd name="connsiteY1" fmla="*/ 594360 h 1188720"/>
              <a:gd name="connsiteX2" fmla="*/ 594360 w 1188720"/>
              <a:gd name="connsiteY2" fmla="*/ 1188720 h 1188720"/>
              <a:gd name="connsiteX3" fmla="*/ 0 w 1188720"/>
              <a:gd name="connsiteY3" fmla="*/ 594360 h 1188720"/>
              <a:gd name="connsiteX4" fmla="*/ 594360 w 1188720"/>
              <a:gd name="connsiteY4" fmla="*/ 0 h 1188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8720" h="1188720">
                <a:moveTo>
                  <a:pt x="594360" y="0"/>
                </a:moveTo>
                <a:cubicBezTo>
                  <a:pt x="922616" y="0"/>
                  <a:pt x="1188720" y="266104"/>
                  <a:pt x="1188720" y="594360"/>
                </a:cubicBezTo>
                <a:cubicBezTo>
                  <a:pt x="1188720" y="922616"/>
                  <a:pt x="922616" y="1188720"/>
                  <a:pt x="594360" y="1188720"/>
                </a:cubicBezTo>
                <a:cubicBezTo>
                  <a:pt x="266104" y="1188720"/>
                  <a:pt x="0" y="922616"/>
                  <a:pt x="0" y="594360"/>
                </a:cubicBezTo>
                <a:cubicBezTo>
                  <a:pt x="0" y="266104"/>
                  <a:pt x="266104" y="0"/>
                  <a:pt x="5943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150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 calcmode="lin" valueType="num">
                                      <p:cBhvr>
                                        <p:cTn id="9" dur="500" fill="hold"/>
                                        <p:tgtEl>
                                          <p:spTgt spid="6"/>
                                        </p:tgtEl>
                                        <p:attrNameLst>
                                          <p:attrName>style.rotation</p:attrName>
                                        </p:attrNameLst>
                                      </p:cBhvr>
                                      <p:tavLst>
                                        <p:tav tm="0">
                                          <p:val>
                                            <p:fltVal val="360"/>
                                          </p:val>
                                        </p:tav>
                                        <p:tav tm="100000">
                                          <p:val>
                                            <p:fltVal val="0"/>
                                          </p:val>
                                        </p:tav>
                                      </p:tavLst>
                                    </p:anim>
                                    <p:animEffect transition="in" filter="fade">
                                      <p:cBhvr>
                                        <p:cTn id="10" dur="500"/>
                                        <p:tgtEl>
                                          <p:spTgt spid="6"/>
                                        </p:tgtEl>
                                      </p:cBhvr>
                                    </p:animEffect>
                                  </p:childTnLst>
                                </p:cTn>
                              </p:par>
                              <p:par>
                                <p:cTn id="11" presetID="49" presetClass="entr" presetSubtype="0" decel="100000" fill="hold" grpId="0" nodeType="withEffect" nodePh="1">
                                  <p:stCondLst>
                                    <p:cond delay="3000"/>
                                  </p:stCondLst>
                                  <p:endCondLst>
                                    <p:cond evt="begin" delay="0">
                                      <p:tn val="11"/>
                                    </p:cond>
                                  </p:endCondLst>
                                  <p:childTnLst>
                                    <p:set>
                                      <p:cBhvr>
                                        <p:cTn id="12" dur="1" fill="hold">
                                          <p:stCondLst>
                                            <p:cond delay="0"/>
                                          </p:stCondLst>
                                        </p:cTn>
                                        <p:tgtEl>
                                          <p:spTgt spid="14"/>
                                        </p:tgtEl>
                                        <p:attrNameLst>
                                          <p:attrName>style.visibility</p:attrName>
                                        </p:attrNameLst>
                                      </p:cBhvr>
                                      <p:to>
                                        <p:strVal val="visible"/>
                                      </p:to>
                                    </p:set>
                                    <p:anim calcmode="lin" valueType="num">
                                      <p:cBhvr>
                                        <p:cTn id="13" dur="500" fill="hold"/>
                                        <p:tgtEl>
                                          <p:spTgt spid="14"/>
                                        </p:tgtEl>
                                        <p:attrNameLst>
                                          <p:attrName>ppt_w</p:attrName>
                                        </p:attrNameLst>
                                      </p:cBhvr>
                                      <p:tavLst>
                                        <p:tav tm="0">
                                          <p:val>
                                            <p:fltVal val="0"/>
                                          </p:val>
                                        </p:tav>
                                        <p:tav tm="100000">
                                          <p:val>
                                            <p:strVal val="#ppt_w"/>
                                          </p:val>
                                        </p:tav>
                                      </p:tavLst>
                                    </p:anim>
                                    <p:anim calcmode="lin" valueType="num">
                                      <p:cBhvr>
                                        <p:cTn id="14" dur="500" fill="hold"/>
                                        <p:tgtEl>
                                          <p:spTgt spid="14"/>
                                        </p:tgtEl>
                                        <p:attrNameLst>
                                          <p:attrName>ppt_h</p:attrName>
                                        </p:attrNameLst>
                                      </p:cBhvr>
                                      <p:tavLst>
                                        <p:tav tm="0">
                                          <p:val>
                                            <p:fltVal val="0"/>
                                          </p:val>
                                        </p:tav>
                                        <p:tav tm="100000">
                                          <p:val>
                                            <p:strVal val="#ppt_h"/>
                                          </p:val>
                                        </p:tav>
                                      </p:tavLst>
                                    </p:anim>
                                    <p:anim calcmode="lin" valueType="num">
                                      <p:cBhvr>
                                        <p:cTn id="15" dur="500" fill="hold"/>
                                        <p:tgtEl>
                                          <p:spTgt spid="14"/>
                                        </p:tgtEl>
                                        <p:attrNameLst>
                                          <p:attrName>style.rotation</p:attrName>
                                        </p:attrNameLst>
                                      </p:cBhvr>
                                      <p:tavLst>
                                        <p:tav tm="0">
                                          <p:val>
                                            <p:fltVal val="360"/>
                                          </p:val>
                                        </p:tav>
                                        <p:tav tm="100000">
                                          <p:val>
                                            <p:fltVal val="0"/>
                                          </p:val>
                                        </p:tav>
                                      </p:tavLst>
                                    </p:anim>
                                    <p:animEffect transition="in" filter="fade">
                                      <p:cBhvr>
                                        <p:cTn id="16" dur="500"/>
                                        <p:tgtEl>
                                          <p:spTgt spid="14"/>
                                        </p:tgtEl>
                                      </p:cBhvr>
                                    </p:animEffect>
                                  </p:childTnLst>
                                </p:cTn>
                              </p:par>
                              <p:par>
                                <p:cTn id="17" presetID="49" presetClass="entr" presetSubtype="0" decel="100000" fill="hold" grpId="0" nodeType="withEffect" nodePh="1">
                                  <p:stCondLst>
                                    <p:cond delay="4500"/>
                                  </p:stCondLst>
                                  <p:endCondLst>
                                    <p:cond evt="begin" delay="0">
                                      <p:tn val="17"/>
                                    </p:cond>
                                  </p:endCondLst>
                                  <p:childTnLst>
                                    <p:set>
                                      <p:cBhvr>
                                        <p:cTn id="18" dur="1" fill="hold">
                                          <p:stCondLst>
                                            <p:cond delay="0"/>
                                          </p:stCondLst>
                                        </p:cTn>
                                        <p:tgtEl>
                                          <p:spTgt spid="16"/>
                                        </p:tgtEl>
                                        <p:attrNameLst>
                                          <p:attrName>style.visibility</p:attrName>
                                        </p:attrNameLst>
                                      </p:cBhvr>
                                      <p:to>
                                        <p:strVal val="visible"/>
                                      </p:to>
                                    </p:set>
                                    <p:anim calcmode="lin" valueType="num">
                                      <p:cBhvr>
                                        <p:cTn id="19" dur="500" fill="hold"/>
                                        <p:tgtEl>
                                          <p:spTgt spid="16"/>
                                        </p:tgtEl>
                                        <p:attrNameLst>
                                          <p:attrName>ppt_w</p:attrName>
                                        </p:attrNameLst>
                                      </p:cBhvr>
                                      <p:tavLst>
                                        <p:tav tm="0">
                                          <p:val>
                                            <p:fltVal val="0"/>
                                          </p:val>
                                        </p:tav>
                                        <p:tav tm="100000">
                                          <p:val>
                                            <p:strVal val="#ppt_w"/>
                                          </p:val>
                                        </p:tav>
                                      </p:tavLst>
                                    </p:anim>
                                    <p:anim calcmode="lin" valueType="num">
                                      <p:cBhvr>
                                        <p:cTn id="20" dur="500" fill="hold"/>
                                        <p:tgtEl>
                                          <p:spTgt spid="16"/>
                                        </p:tgtEl>
                                        <p:attrNameLst>
                                          <p:attrName>ppt_h</p:attrName>
                                        </p:attrNameLst>
                                      </p:cBhvr>
                                      <p:tavLst>
                                        <p:tav tm="0">
                                          <p:val>
                                            <p:fltVal val="0"/>
                                          </p:val>
                                        </p:tav>
                                        <p:tav tm="100000">
                                          <p:val>
                                            <p:strVal val="#ppt_h"/>
                                          </p:val>
                                        </p:tav>
                                      </p:tavLst>
                                    </p:anim>
                                    <p:anim calcmode="lin" valueType="num">
                                      <p:cBhvr>
                                        <p:cTn id="21" dur="500" fill="hold"/>
                                        <p:tgtEl>
                                          <p:spTgt spid="16"/>
                                        </p:tgtEl>
                                        <p:attrNameLst>
                                          <p:attrName>style.rotation</p:attrName>
                                        </p:attrNameLst>
                                      </p:cBhvr>
                                      <p:tavLst>
                                        <p:tav tm="0">
                                          <p:val>
                                            <p:fltVal val="360"/>
                                          </p:val>
                                        </p:tav>
                                        <p:tav tm="100000">
                                          <p:val>
                                            <p:fltVal val="0"/>
                                          </p:val>
                                        </p:tav>
                                      </p:tavLst>
                                    </p:anim>
                                    <p:animEffect transition="in" filter="fade">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16" grpId="0"/>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Title and Vertical Text">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1370250" y="2212977"/>
            <a:ext cx="1280160" cy="1280160"/>
          </a:xfrm>
          <a:custGeom>
            <a:avLst/>
            <a:gdLst>
              <a:gd name="connsiteX0" fmla="*/ 640080 w 1280160"/>
              <a:gd name="connsiteY0" fmla="*/ 0 h 1280160"/>
              <a:gd name="connsiteX1" fmla="*/ 1280160 w 1280160"/>
              <a:gd name="connsiteY1" fmla="*/ 640080 h 1280160"/>
              <a:gd name="connsiteX2" fmla="*/ 640080 w 1280160"/>
              <a:gd name="connsiteY2" fmla="*/ 1280160 h 1280160"/>
              <a:gd name="connsiteX3" fmla="*/ 0 w 1280160"/>
              <a:gd name="connsiteY3" fmla="*/ 640080 h 1280160"/>
              <a:gd name="connsiteX4" fmla="*/ 640080 w 1280160"/>
              <a:gd name="connsiteY4" fmla="*/ 0 h 1280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160" h="1280160">
                <a:moveTo>
                  <a:pt x="640080" y="0"/>
                </a:moveTo>
                <a:cubicBezTo>
                  <a:pt x="993586" y="0"/>
                  <a:pt x="1280160" y="286574"/>
                  <a:pt x="1280160" y="640080"/>
                </a:cubicBezTo>
                <a:cubicBezTo>
                  <a:pt x="1280160" y="993586"/>
                  <a:pt x="993586" y="1280160"/>
                  <a:pt x="640080" y="1280160"/>
                </a:cubicBezTo>
                <a:cubicBezTo>
                  <a:pt x="286574" y="1280160"/>
                  <a:pt x="0" y="993586"/>
                  <a:pt x="0" y="640080"/>
                </a:cubicBezTo>
                <a:cubicBezTo>
                  <a:pt x="0" y="286574"/>
                  <a:pt x="286574" y="0"/>
                  <a:pt x="640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1" name="Picture Placeholder 10"/>
          <p:cNvSpPr>
            <a:spLocks noGrp="1"/>
          </p:cNvSpPr>
          <p:nvPr>
            <p:ph type="pic" sz="quarter" idx="17"/>
          </p:nvPr>
        </p:nvSpPr>
        <p:spPr>
          <a:xfrm>
            <a:off x="1370249" y="5127134"/>
            <a:ext cx="1280160" cy="1280160"/>
          </a:xfrm>
          <a:custGeom>
            <a:avLst/>
            <a:gdLst>
              <a:gd name="connsiteX0" fmla="*/ 640080 w 1280160"/>
              <a:gd name="connsiteY0" fmla="*/ 0 h 1280160"/>
              <a:gd name="connsiteX1" fmla="*/ 1280160 w 1280160"/>
              <a:gd name="connsiteY1" fmla="*/ 640080 h 1280160"/>
              <a:gd name="connsiteX2" fmla="*/ 640080 w 1280160"/>
              <a:gd name="connsiteY2" fmla="*/ 1280160 h 1280160"/>
              <a:gd name="connsiteX3" fmla="*/ 0 w 1280160"/>
              <a:gd name="connsiteY3" fmla="*/ 640080 h 1280160"/>
              <a:gd name="connsiteX4" fmla="*/ 640080 w 1280160"/>
              <a:gd name="connsiteY4" fmla="*/ 0 h 1280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160" h="1280160">
                <a:moveTo>
                  <a:pt x="640080" y="0"/>
                </a:moveTo>
                <a:cubicBezTo>
                  <a:pt x="993586" y="0"/>
                  <a:pt x="1280160" y="286574"/>
                  <a:pt x="1280160" y="640080"/>
                </a:cubicBezTo>
                <a:cubicBezTo>
                  <a:pt x="1280160" y="993586"/>
                  <a:pt x="993586" y="1280160"/>
                  <a:pt x="640080" y="1280160"/>
                </a:cubicBezTo>
                <a:cubicBezTo>
                  <a:pt x="286574" y="1280160"/>
                  <a:pt x="0" y="993586"/>
                  <a:pt x="0" y="640080"/>
                </a:cubicBezTo>
                <a:cubicBezTo>
                  <a:pt x="0" y="286574"/>
                  <a:pt x="286574" y="0"/>
                  <a:pt x="640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3" name="Picture Placeholder 12"/>
          <p:cNvSpPr>
            <a:spLocks noGrp="1"/>
          </p:cNvSpPr>
          <p:nvPr>
            <p:ph type="pic" sz="quarter" idx="18"/>
          </p:nvPr>
        </p:nvSpPr>
        <p:spPr>
          <a:xfrm>
            <a:off x="6586799" y="2210633"/>
            <a:ext cx="1280160" cy="1280160"/>
          </a:xfrm>
          <a:custGeom>
            <a:avLst/>
            <a:gdLst>
              <a:gd name="connsiteX0" fmla="*/ 640080 w 1280160"/>
              <a:gd name="connsiteY0" fmla="*/ 0 h 1280160"/>
              <a:gd name="connsiteX1" fmla="*/ 1280160 w 1280160"/>
              <a:gd name="connsiteY1" fmla="*/ 640080 h 1280160"/>
              <a:gd name="connsiteX2" fmla="*/ 640080 w 1280160"/>
              <a:gd name="connsiteY2" fmla="*/ 1280160 h 1280160"/>
              <a:gd name="connsiteX3" fmla="*/ 0 w 1280160"/>
              <a:gd name="connsiteY3" fmla="*/ 640080 h 1280160"/>
              <a:gd name="connsiteX4" fmla="*/ 640080 w 1280160"/>
              <a:gd name="connsiteY4" fmla="*/ 0 h 1280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160" h="1280160">
                <a:moveTo>
                  <a:pt x="640080" y="0"/>
                </a:moveTo>
                <a:cubicBezTo>
                  <a:pt x="993586" y="0"/>
                  <a:pt x="1280160" y="286574"/>
                  <a:pt x="1280160" y="640080"/>
                </a:cubicBezTo>
                <a:cubicBezTo>
                  <a:pt x="1280160" y="993586"/>
                  <a:pt x="993586" y="1280160"/>
                  <a:pt x="640080" y="1280160"/>
                </a:cubicBezTo>
                <a:cubicBezTo>
                  <a:pt x="286574" y="1280160"/>
                  <a:pt x="0" y="993586"/>
                  <a:pt x="0" y="640080"/>
                </a:cubicBezTo>
                <a:cubicBezTo>
                  <a:pt x="0" y="286574"/>
                  <a:pt x="286574" y="0"/>
                  <a:pt x="640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5" name="Picture Placeholder 14"/>
          <p:cNvSpPr>
            <a:spLocks noGrp="1"/>
          </p:cNvSpPr>
          <p:nvPr>
            <p:ph type="pic" sz="quarter" idx="19"/>
          </p:nvPr>
        </p:nvSpPr>
        <p:spPr>
          <a:xfrm>
            <a:off x="6586798" y="5124790"/>
            <a:ext cx="1280160" cy="1280160"/>
          </a:xfrm>
          <a:custGeom>
            <a:avLst/>
            <a:gdLst>
              <a:gd name="connsiteX0" fmla="*/ 640080 w 1280160"/>
              <a:gd name="connsiteY0" fmla="*/ 0 h 1280160"/>
              <a:gd name="connsiteX1" fmla="*/ 1280160 w 1280160"/>
              <a:gd name="connsiteY1" fmla="*/ 640080 h 1280160"/>
              <a:gd name="connsiteX2" fmla="*/ 640080 w 1280160"/>
              <a:gd name="connsiteY2" fmla="*/ 1280160 h 1280160"/>
              <a:gd name="connsiteX3" fmla="*/ 0 w 1280160"/>
              <a:gd name="connsiteY3" fmla="*/ 640080 h 1280160"/>
              <a:gd name="connsiteX4" fmla="*/ 640080 w 1280160"/>
              <a:gd name="connsiteY4" fmla="*/ 0 h 1280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160" h="1280160">
                <a:moveTo>
                  <a:pt x="640080" y="0"/>
                </a:moveTo>
                <a:cubicBezTo>
                  <a:pt x="993586" y="0"/>
                  <a:pt x="1280160" y="286574"/>
                  <a:pt x="1280160" y="640080"/>
                </a:cubicBezTo>
                <a:cubicBezTo>
                  <a:pt x="1280160" y="993586"/>
                  <a:pt x="993586" y="1280160"/>
                  <a:pt x="640080" y="1280160"/>
                </a:cubicBezTo>
                <a:cubicBezTo>
                  <a:pt x="286574" y="1280160"/>
                  <a:pt x="0" y="993586"/>
                  <a:pt x="0" y="640080"/>
                </a:cubicBezTo>
                <a:cubicBezTo>
                  <a:pt x="0" y="286574"/>
                  <a:pt x="286574" y="0"/>
                  <a:pt x="640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150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style.rotation</p:attrName>
                                        </p:attrNameLst>
                                      </p:cBhvr>
                                      <p:tavLst>
                                        <p:tav tm="0">
                                          <p:val>
                                            <p:fltVal val="360"/>
                                          </p:val>
                                        </p:tav>
                                        <p:tav tm="100000">
                                          <p:val>
                                            <p:fltVal val="0"/>
                                          </p:val>
                                        </p:tav>
                                      </p:tavLst>
                                    </p:anim>
                                    <p:animEffect transition="in" filter="fade">
                                      <p:cBhvr>
                                        <p:cTn id="10" dur="1000"/>
                                        <p:tgtEl>
                                          <p:spTgt spid="9"/>
                                        </p:tgtEl>
                                      </p:cBhvr>
                                    </p:animEffect>
                                  </p:childTnLst>
                                </p:cTn>
                              </p:par>
                              <p:par>
                                <p:cTn id="11" presetID="49" presetClass="entr" presetSubtype="0" decel="100000" fill="hold" grpId="0" nodeType="withEffect" nodePh="1">
                                  <p:stCondLst>
                                    <p:cond delay="5700"/>
                                  </p:stCondLst>
                                  <p:endCondLst>
                                    <p:cond evt="begin" delay="0">
                                      <p:tn val="11"/>
                                    </p:cond>
                                  </p:endCondLst>
                                  <p:childTnLst>
                                    <p:set>
                                      <p:cBhvr>
                                        <p:cTn id="12" dur="1" fill="hold">
                                          <p:stCondLst>
                                            <p:cond delay="0"/>
                                          </p:stCondLst>
                                        </p:cTn>
                                        <p:tgtEl>
                                          <p:spTgt spid="13"/>
                                        </p:tgtEl>
                                        <p:attrNameLst>
                                          <p:attrName>style.visibility</p:attrName>
                                        </p:attrNameLst>
                                      </p:cBhvr>
                                      <p:to>
                                        <p:strVal val="visible"/>
                                      </p:to>
                                    </p:set>
                                    <p:anim calcmode="lin" valueType="num">
                                      <p:cBhvr>
                                        <p:cTn id="13" dur="1000" fill="hold"/>
                                        <p:tgtEl>
                                          <p:spTgt spid="13"/>
                                        </p:tgtEl>
                                        <p:attrNameLst>
                                          <p:attrName>ppt_w</p:attrName>
                                        </p:attrNameLst>
                                      </p:cBhvr>
                                      <p:tavLst>
                                        <p:tav tm="0">
                                          <p:val>
                                            <p:fltVal val="0"/>
                                          </p:val>
                                        </p:tav>
                                        <p:tav tm="100000">
                                          <p:val>
                                            <p:strVal val="#ppt_w"/>
                                          </p:val>
                                        </p:tav>
                                      </p:tavLst>
                                    </p:anim>
                                    <p:anim calcmode="lin" valueType="num">
                                      <p:cBhvr>
                                        <p:cTn id="14" dur="1000" fill="hold"/>
                                        <p:tgtEl>
                                          <p:spTgt spid="13"/>
                                        </p:tgtEl>
                                        <p:attrNameLst>
                                          <p:attrName>ppt_h</p:attrName>
                                        </p:attrNameLst>
                                      </p:cBhvr>
                                      <p:tavLst>
                                        <p:tav tm="0">
                                          <p:val>
                                            <p:fltVal val="0"/>
                                          </p:val>
                                        </p:tav>
                                        <p:tav tm="100000">
                                          <p:val>
                                            <p:strVal val="#ppt_h"/>
                                          </p:val>
                                        </p:tav>
                                      </p:tavLst>
                                    </p:anim>
                                    <p:anim calcmode="lin" valueType="num">
                                      <p:cBhvr>
                                        <p:cTn id="15" dur="1000" fill="hold"/>
                                        <p:tgtEl>
                                          <p:spTgt spid="13"/>
                                        </p:tgtEl>
                                        <p:attrNameLst>
                                          <p:attrName>style.rotation</p:attrName>
                                        </p:attrNameLst>
                                      </p:cBhvr>
                                      <p:tavLst>
                                        <p:tav tm="0">
                                          <p:val>
                                            <p:fltVal val="360"/>
                                          </p:val>
                                        </p:tav>
                                        <p:tav tm="100000">
                                          <p:val>
                                            <p:fltVal val="0"/>
                                          </p:val>
                                        </p:tav>
                                      </p:tavLst>
                                    </p:anim>
                                    <p:animEffect transition="in" filter="fade">
                                      <p:cBhvr>
                                        <p:cTn id="16" dur="1000"/>
                                        <p:tgtEl>
                                          <p:spTgt spid="13"/>
                                        </p:tgtEl>
                                      </p:cBhvr>
                                    </p:animEffect>
                                  </p:childTnLst>
                                </p:cTn>
                              </p:par>
                              <p:par>
                                <p:cTn id="17" presetID="49" presetClass="entr" presetSubtype="0" decel="100000" fill="hold" grpId="0" nodeType="withEffect" nodePh="1">
                                  <p:stCondLst>
                                    <p:cond delay="9900"/>
                                  </p:stCondLst>
                                  <p:endCondLst>
                                    <p:cond evt="begin" delay="0">
                                      <p:tn val="17"/>
                                    </p:cond>
                                  </p:endCondLst>
                                  <p:childTnLst>
                                    <p:set>
                                      <p:cBhvr>
                                        <p:cTn id="18" dur="1" fill="hold">
                                          <p:stCondLst>
                                            <p:cond delay="0"/>
                                          </p:stCondLst>
                                        </p:cTn>
                                        <p:tgtEl>
                                          <p:spTgt spid="15"/>
                                        </p:tgtEl>
                                        <p:attrNameLst>
                                          <p:attrName>style.visibility</p:attrName>
                                        </p:attrNameLst>
                                      </p:cBhvr>
                                      <p:to>
                                        <p:strVal val="visible"/>
                                      </p:to>
                                    </p:set>
                                    <p:anim calcmode="lin" valueType="num">
                                      <p:cBhvr>
                                        <p:cTn id="19" dur="1000" fill="hold"/>
                                        <p:tgtEl>
                                          <p:spTgt spid="15"/>
                                        </p:tgtEl>
                                        <p:attrNameLst>
                                          <p:attrName>ppt_w</p:attrName>
                                        </p:attrNameLst>
                                      </p:cBhvr>
                                      <p:tavLst>
                                        <p:tav tm="0">
                                          <p:val>
                                            <p:fltVal val="0"/>
                                          </p:val>
                                        </p:tav>
                                        <p:tav tm="100000">
                                          <p:val>
                                            <p:strVal val="#ppt_w"/>
                                          </p:val>
                                        </p:tav>
                                      </p:tavLst>
                                    </p:anim>
                                    <p:anim calcmode="lin" valueType="num">
                                      <p:cBhvr>
                                        <p:cTn id="20" dur="1000" fill="hold"/>
                                        <p:tgtEl>
                                          <p:spTgt spid="15"/>
                                        </p:tgtEl>
                                        <p:attrNameLst>
                                          <p:attrName>ppt_h</p:attrName>
                                        </p:attrNameLst>
                                      </p:cBhvr>
                                      <p:tavLst>
                                        <p:tav tm="0">
                                          <p:val>
                                            <p:fltVal val="0"/>
                                          </p:val>
                                        </p:tav>
                                        <p:tav tm="100000">
                                          <p:val>
                                            <p:strVal val="#ppt_h"/>
                                          </p:val>
                                        </p:tav>
                                      </p:tavLst>
                                    </p:anim>
                                    <p:anim calcmode="lin" valueType="num">
                                      <p:cBhvr>
                                        <p:cTn id="21" dur="1000" fill="hold"/>
                                        <p:tgtEl>
                                          <p:spTgt spid="15"/>
                                        </p:tgtEl>
                                        <p:attrNameLst>
                                          <p:attrName>style.rotation</p:attrName>
                                        </p:attrNameLst>
                                      </p:cBhvr>
                                      <p:tavLst>
                                        <p:tav tm="0">
                                          <p:val>
                                            <p:fltVal val="360"/>
                                          </p:val>
                                        </p:tav>
                                        <p:tav tm="100000">
                                          <p:val>
                                            <p:fltVal val="0"/>
                                          </p:val>
                                        </p:tav>
                                      </p:tavLst>
                                    </p:anim>
                                    <p:animEffect transition="in" filter="fade">
                                      <p:cBhvr>
                                        <p:cTn id="22" dur="1000"/>
                                        <p:tgtEl>
                                          <p:spTgt spid="15"/>
                                        </p:tgtEl>
                                      </p:cBhvr>
                                    </p:animEffect>
                                  </p:childTnLst>
                                </p:cTn>
                              </p:par>
                              <p:par>
                                <p:cTn id="23" presetID="49" presetClass="entr" presetSubtype="0" decel="100000" fill="hold" grpId="0" nodeType="withEffect" nodePh="1">
                                  <p:stCondLst>
                                    <p:cond delay="14100"/>
                                  </p:stCondLst>
                                  <p:endCondLst>
                                    <p:cond evt="begin" delay="0">
                                      <p:tn val="23"/>
                                    </p:cond>
                                  </p:endCondLst>
                                  <p:childTnLst>
                                    <p:set>
                                      <p:cBhvr>
                                        <p:cTn id="24" dur="1" fill="hold">
                                          <p:stCondLst>
                                            <p:cond delay="0"/>
                                          </p:stCondLst>
                                        </p:cTn>
                                        <p:tgtEl>
                                          <p:spTgt spid="11"/>
                                        </p:tgtEl>
                                        <p:attrNameLst>
                                          <p:attrName>style.visibility</p:attrName>
                                        </p:attrNameLst>
                                      </p:cBhvr>
                                      <p:to>
                                        <p:strVal val="visible"/>
                                      </p:to>
                                    </p:set>
                                    <p:anim calcmode="lin" valueType="num">
                                      <p:cBhvr>
                                        <p:cTn id="25" dur="1000" fill="hold"/>
                                        <p:tgtEl>
                                          <p:spTgt spid="11"/>
                                        </p:tgtEl>
                                        <p:attrNameLst>
                                          <p:attrName>ppt_w</p:attrName>
                                        </p:attrNameLst>
                                      </p:cBhvr>
                                      <p:tavLst>
                                        <p:tav tm="0">
                                          <p:val>
                                            <p:fltVal val="0"/>
                                          </p:val>
                                        </p:tav>
                                        <p:tav tm="100000">
                                          <p:val>
                                            <p:strVal val="#ppt_w"/>
                                          </p:val>
                                        </p:tav>
                                      </p:tavLst>
                                    </p:anim>
                                    <p:anim calcmode="lin" valueType="num">
                                      <p:cBhvr>
                                        <p:cTn id="26" dur="1000" fill="hold"/>
                                        <p:tgtEl>
                                          <p:spTgt spid="11"/>
                                        </p:tgtEl>
                                        <p:attrNameLst>
                                          <p:attrName>ppt_h</p:attrName>
                                        </p:attrNameLst>
                                      </p:cBhvr>
                                      <p:tavLst>
                                        <p:tav tm="0">
                                          <p:val>
                                            <p:fltVal val="0"/>
                                          </p:val>
                                        </p:tav>
                                        <p:tav tm="100000">
                                          <p:val>
                                            <p:strVal val="#ppt_h"/>
                                          </p:val>
                                        </p:tav>
                                      </p:tavLst>
                                    </p:anim>
                                    <p:anim calcmode="lin" valueType="num">
                                      <p:cBhvr>
                                        <p:cTn id="27" dur="1000" fill="hold"/>
                                        <p:tgtEl>
                                          <p:spTgt spid="11"/>
                                        </p:tgtEl>
                                        <p:attrNameLst>
                                          <p:attrName>style.rotation</p:attrName>
                                        </p:attrNameLst>
                                      </p:cBhvr>
                                      <p:tavLst>
                                        <p:tav tm="0">
                                          <p:val>
                                            <p:fltVal val="360"/>
                                          </p:val>
                                        </p:tav>
                                        <p:tav tm="100000">
                                          <p:val>
                                            <p:fltVal val="0"/>
                                          </p:val>
                                        </p:tav>
                                      </p:tavLst>
                                    </p:anim>
                                    <p:animEffect transition="in" filter="fade">
                                      <p:cBhvr>
                                        <p:cTn id="28"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3" grpId="0"/>
      <p:bldP spid="15" grpId="0"/>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Title and Vertical Text">
    <p:spTree>
      <p:nvGrpSpPr>
        <p:cNvPr id="1" name=""/>
        <p:cNvGrpSpPr/>
        <p:nvPr/>
      </p:nvGrpSpPr>
      <p:grpSpPr>
        <a:xfrm>
          <a:off x="0" y="0"/>
          <a:ext cx="0" cy="0"/>
          <a:chOff x="0" y="0"/>
          <a:chExt cx="0" cy="0"/>
        </a:xfrm>
      </p:grpSpPr>
      <p:sp>
        <p:nvSpPr>
          <p:cNvPr id="5" name="Picture Placeholder 4"/>
          <p:cNvSpPr>
            <a:spLocks noGrp="1"/>
          </p:cNvSpPr>
          <p:nvPr>
            <p:ph type="pic" sz="quarter" idx="16"/>
          </p:nvPr>
        </p:nvSpPr>
        <p:spPr>
          <a:xfrm>
            <a:off x="1540933" y="2089380"/>
            <a:ext cx="4516967" cy="2861646"/>
          </a:xfrm>
          <a:custGeom>
            <a:avLst/>
            <a:gdLst>
              <a:gd name="connsiteX0" fmla="*/ 24610 w 4516967"/>
              <a:gd name="connsiteY0" fmla="*/ 0 h 2861646"/>
              <a:gd name="connsiteX1" fmla="*/ 4492357 w 4516967"/>
              <a:gd name="connsiteY1" fmla="*/ 0 h 2861646"/>
              <a:gd name="connsiteX2" fmla="*/ 4516967 w 4516967"/>
              <a:gd name="connsiteY2" fmla="*/ 24610 h 2861646"/>
              <a:gd name="connsiteX3" fmla="*/ 4516967 w 4516967"/>
              <a:gd name="connsiteY3" fmla="*/ 2837036 h 2861646"/>
              <a:gd name="connsiteX4" fmla="*/ 4492357 w 4516967"/>
              <a:gd name="connsiteY4" fmla="*/ 2861646 h 2861646"/>
              <a:gd name="connsiteX5" fmla="*/ 24610 w 4516967"/>
              <a:gd name="connsiteY5" fmla="*/ 2861646 h 2861646"/>
              <a:gd name="connsiteX6" fmla="*/ 0 w 4516967"/>
              <a:gd name="connsiteY6" fmla="*/ 2837036 h 2861646"/>
              <a:gd name="connsiteX7" fmla="*/ 0 w 4516967"/>
              <a:gd name="connsiteY7" fmla="*/ 24610 h 2861646"/>
              <a:gd name="connsiteX8" fmla="*/ 24610 w 4516967"/>
              <a:gd name="connsiteY8" fmla="*/ 0 h 286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16967" h="2861646">
                <a:moveTo>
                  <a:pt x="24610" y="0"/>
                </a:moveTo>
                <a:lnTo>
                  <a:pt x="4492357" y="0"/>
                </a:lnTo>
                <a:cubicBezTo>
                  <a:pt x="4505949" y="0"/>
                  <a:pt x="4516967" y="11018"/>
                  <a:pt x="4516967" y="24610"/>
                </a:cubicBezTo>
                <a:lnTo>
                  <a:pt x="4516967" y="2837036"/>
                </a:lnTo>
                <a:cubicBezTo>
                  <a:pt x="4516967" y="2850628"/>
                  <a:pt x="4505949" y="2861646"/>
                  <a:pt x="4492357" y="2861646"/>
                </a:cubicBezTo>
                <a:lnTo>
                  <a:pt x="24610" y="2861646"/>
                </a:lnTo>
                <a:cubicBezTo>
                  <a:pt x="11018" y="2861646"/>
                  <a:pt x="0" y="2850628"/>
                  <a:pt x="0" y="2837036"/>
                </a:cubicBezTo>
                <a:lnTo>
                  <a:pt x="0" y="24610"/>
                </a:lnTo>
                <a:cubicBezTo>
                  <a:pt x="0" y="11018"/>
                  <a:pt x="11018" y="0"/>
                  <a:pt x="2461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200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Title and Vertical Text">
    <p:spTree>
      <p:nvGrpSpPr>
        <p:cNvPr id="1" name=""/>
        <p:cNvGrpSpPr/>
        <p:nvPr/>
      </p:nvGrpSpPr>
      <p:grpSpPr>
        <a:xfrm>
          <a:off x="0" y="0"/>
          <a:ext cx="0" cy="0"/>
          <a:chOff x="0" y="0"/>
          <a:chExt cx="0" cy="0"/>
        </a:xfrm>
      </p:grpSpPr>
      <p:sp>
        <p:nvSpPr>
          <p:cNvPr id="4" name="Picture Placeholder 3"/>
          <p:cNvSpPr>
            <a:spLocks noGrp="1"/>
          </p:cNvSpPr>
          <p:nvPr>
            <p:ph type="pic" sz="quarter" idx="16"/>
          </p:nvPr>
        </p:nvSpPr>
        <p:spPr>
          <a:xfrm>
            <a:off x="2922808" y="1866703"/>
            <a:ext cx="1956412" cy="3462384"/>
          </a:xfrm>
          <a:custGeom>
            <a:avLst/>
            <a:gdLst>
              <a:gd name="connsiteX0" fmla="*/ 16043 w 1956412"/>
              <a:gd name="connsiteY0" fmla="*/ 0 h 3462384"/>
              <a:gd name="connsiteX1" fmla="*/ 1940369 w 1956412"/>
              <a:gd name="connsiteY1" fmla="*/ 0 h 3462384"/>
              <a:gd name="connsiteX2" fmla="*/ 1956412 w 1956412"/>
              <a:gd name="connsiteY2" fmla="*/ 16043 h 3462384"/>
              <a:gd name="connsiteX3" fmla="*/ 1956412 w 1956412"/>
              <a:gd name="connsiteY3" fmla="*/ 3446341 h 3462384"/>
              <a:gd name="connsiteX4" fmla="*/ 1940369 w 1956412"/>
              <a:gd name="connsiteY4" fmla="*/ 3462384 h 3462384"/>
              <a:gd name="connsiteX5" fmla="*/ 16043 w 1956412"/>
              <a:gd name="connsiteY5" fmla="*/ 3462384 h 3462384"/>
              <a:gd name="connsiteX6" fmla="*/ 0 w 1956412"/>
              <a:gd name="connsiteY6" fmla="*/ 3446341 h 3462384"/>
              <a:gd name="connsiteX7" fmla="*/ 0 w 1956412"/>
              <a:gd name="connsiteY7" fmla="*/ 16043 h 3462384"/>
              <a:gd name="connsiteX8" fmla="*/ 16043 w 1956412"/>
              <a:gd name="connsiteY8" fmla="*/ 0 h 3462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6412" h="3462384">
                <a:moveTo>
                  <a:pt x="16043" y="0"/>
                </a:moveTo>
                <a:lnTo>
                  <a:pt x="1940369" y="0"/>
                </a:lnTo>
                <a:cubicBezTo>
                  <a:pt x="1949229" y="0"/>
                  <a:pt x="1956412" y="7183"/>
                  <a:pt x="1956412" y="16043"/>
                </a:cubicBezTo>
                <a:lnTo>
                  <a:pt x="1956412" y="3446341"/>
                </a:lnTo>
                <a:cubicBezTo>
                  <a:pt x="1956412" y="3455201"/>
                  <a:pt x="1949229" y="3462384"/>
                  <a:pt x="1940369" y="3462384"/>
                </a:cubicBezTo>
                <a:lnTo>
                  <a:pt x="16043" y="3462384"/>
                </a:lnTo>
                <a:cubicBezTo>
                  <a:pt x="7183" y="3462384"/>
                  <a:pt x="0" y="3455201"/>
                  <a:pt x="0" y="3446341"/>
                </a:cubicBezTo>
                <a:lnTo>
                  <a:pt x="0" y="16043"/>
                </a:lnTo>
                <a:cubicBezTo>
                  <a:pt x="0" y="7183"/>
                  <a:pt x="7183" y="0"/>
                  <a:pt x="1604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2000"/>
                                  </p:stCondLst>
                                  <p:endCondLst>
                                    <p:cond evt="begin" delay="0">
                                      <p:tn val="5"/>
                                    </p:cond>
                                  </p:end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Title and Vertical Text">
    <p:spTree>
      <p:nvGrpSpPr>
        <p:cNvPr id="1" name=""/>
        <p:cNvGrpSpPr/>
        <p:nvPr/>
      </p:nvGrpSpPr>
      <p:grpSpPr>
        <a:xfrm>
          <a:off x="0" y="0"/>
          <a:ext cx="0" cy="0"/>
          <a:chOff x="0" y="0"/>
          <a:chExt cx="0" cy="0"/>
        </a:xfrm>
      </p:grpSpPr>
      <p:sp>
        <p:nvSpPr>
          <p:cNvPr id="8" name="Picture Placeholder 7"/>
          <p:cNvSpPr>
            <a:spLocks noGrp="1"/>
          </p:cNvSpPr>
          <p:nvPr>
            <p:ph type="pic" sz="quarter" idx="16"/>
          </p:nvPr>
        </p:nvSpPr>
        <p:spPr>
          <a:xfrm>
            <a:off x="1574993" y="2282890"/>
            <a:ext cx="1053473" cy="1880890"/>
          </a:xfrm>
          <a:custGeom>
            <a:avLst/>
            <a:gdLst>
              <a:gd name="connsiteX0" fmla="*/ 14180 w 1053473"/>
              <a:gd name="connsiteY0" fmla="*/ 0 h 1880890"/>
              <a:gd name="connsiteX1" fmla="*/ 1039293 w 1053473"/>
              <a:gd name="connsiteY1" fmla="*/ 0 h 1880890"/>
              <a:gd name="connsiteX2" fmla="*/ 1053473 w 1053473"/>
              <a:gd name="connsiteY2" fmla="*/ 14180 h 1880890"/>
              <a:gd name="connsiteX3" fmla="*/ 1053473 w 1053473"/>
              <a:gd name="connsiteY3" fmla="*/ 1866710 h 1880890"/>
              <a:gd name="connsiteX4" fmla="*/ 1039293 w 1053473"/>
              <a:gd name="connsiteY4" fmla="*/ 1880890 h 1880890"/>
              <a:gd name="connsiteX5" fmla="*/ 14180 w 1053473"/>
              <a:gd name="connsiteY5" fmla="*/ 1880890 h 1880890"/>
              <a:gd name="connsiteX6" fmla="*/ 0 w 1053473"/>
              <a:gd name="connsiteY6" fmla="*/ 1866710 h 1880890"/>
              <a:gd name="connsiteX7" fmla="*/ 0 w 1053473"/>
              <a:gd name="connsiteY7" fmla="*/ 14180 h 1880890"/>
              <a:gd name="connsiteX8" fmla="*/ 14180 w 1053473"/>
              <a:gd name="connsiteY8" fmla="*/ 0 h 1880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473" h="1880890">
                <a:moveTo>
                  <a:pt x="14180" y="0"/>
                </a:moveTo>
                <a:lnTo>
                  <a:pt x="1039293" y="0"/>
                </a:lnTo>
                <a:cubicBezTo>
                  <a:pt x="1047124" y="0"/>
                  <a:pt x="1053473" y="6349"/>
                  <a:pt x="1053473" y="14180"/>
                </a:cubicBezTo>
                <a:lnTo>
                  <a:pt x="1053473" y="1866710"/>
                </a:lnTo>
                <a:cubicBezTo>
                  <a:pt x="1053473" y="1874541"/>
                  <a:pt x="1047124" y="1880890"/>
                  <a:pt x="1039293" y="1880890"/>
                </a:cubicBezTo>
                <a:lnTo>
                  <a:pt x="14180" y="1880890"/>
                </a:lnTo>
                <a:cubicBezTo>
                  <a:pt x="6349" y="1880890"/>
                  <a:pt x="0" y="1874541"/>
                  <a:pt x="0" y="1866710"/>
                </a:cubicBezTo>
                <a:lnTo>
                  <a:pt x="0" y="14180"/>
                </a:lnTo>
                <a:cubicBezTo>
                  <a:pt x="0" y="6349"/>
                  <a:pt x="6349" y="0"/>
                  <a:pt x="141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0" name="Picture Placeholder 9"/>
          <p:cNvSpPr>
            <a:spLocks noGrp="1"/>
          </p:cNvSpPr>
          <p:nvPr>
            <p:ph type="pic" sz="quarter" idx="17"/>
          </p:nvPr>
        </p:nvSpPr>
        <p:spPr>
          <a:xfrm>
            <a:off x="3825688" y="1131312"/>
            <a:ext cx="4551829" cy="2842948"/>
          </a:xfrm>
          <a:custGeom>
            <a:avLst/>
            <a:gdLst>
              <a:gd name="connsiteX0" fmla="*/ 37895 w 4551829"/>
              <a:gd name="connsiteY0" fmla="*/ 0 h 2815400"/>
              <a:gd name="connsiteX1" fmla="*/ 4513934 w 4551829"/>
              <a:gd name="connsiteY1" fmla="*/ 0 h 2815400"/>
              <a:gd name="connsiteX2" fmla="*/ 4551829 w 4551829"/>
              <a:gd name="connsiteY2" fmla="*/ 37895 h 2815400"/>
              <a:gd name="connsiteX3" fmla="*/ 4551829 w 4551829"/>
              <a:gd name="connsiteY3" fmla="*/ 2777505 h 2815400"/>
              <a:gd name="connsiteX4" fmla="*/ 4513934 w 4551829"/>
              <a:gd name="connsiteY4" fmla="*/ 2815400 h 2815400"/>
              <a:gd name="connsiteX5" fmla="*/ 37895 w 4551829"/>
              <a:gd name="connsiteY5" fmla="*/ 2815400 h 2815400"/>
              <a:gd name="connsiteX6" fmla="*/ 0 w 4551829"/>
              <a:gd name="connsiteY6" fmla="*/ 2777505 h 2815400"/>
              <a:gd name="connsiteX7" fmla="*/ 0 w 4551829"/>
              <a:gd name="connsiteY7" fmla="*/ 37895 h 2815400"/>
              <a:gd name="connsiteX8" fmla="*/ 37895 w 4551829"/>
              <a:gd name="connsiteY8" fmla="*/ 0 h 281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1829" h="2815400">
                <a:moveTo>
                  <a:pt x="37895" y="0"/>
                </a:moveTo>
                <a:lnTo>
                  <a:pt x="4513934" y="0"/>
                </a:lnTo>
                <a:cubicBezTo>
                  <a:pt x="4534863" y="0"/>
                  <a:pt x="4551829" y="16966"/>
                  <a:pt x="4551829" y="37895"/>
                </a:cubicBezTo>
                <a:lnTo>
                  <a:pt x="4551829" y="2777505"/>
                </a:lnTo>
                <a:cubicBezTo>
                  <a:pt x="4551829" y="2798434"/>
                  <a:pt x="4534863" y="2815400"/>
                  <a:pt x="4513934" y="2815400"/>
                </a:cubicBezTo>
                <a:lnTo>
                  <a:pt x="37895" y="2815400"/>
                </a:lnTo>
                <a:cubicBezTo>
                  <a:pt x="16966" y="2815400"/>
                  <a:pt x="0" y="2798434"/>
                  <a:pt x="0" y="2777505"/>
                </a:cubicBezTo>
                <a:lnTo>
                  <a:pt x="0" y="37895"/>
                </a:lnTo>
                <a:cubicBezTo>
                  <a:pt x="0" y="16966"/>
                  <a:pt x="16966" y="0"/>
                  <a:pt x="3789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2" name="Picture Placeholder 11"/>
          <p:cNvSpPr>
            <a:spLocks noGrp="1"/>
          </p:cNvSpPr>
          <p:nvPr>
            <p:ph type="pic" sz="quarter" idx="18"/>
          </p:nvPr>
        </p:nvSpPr>
        <p:spPr>
          <a:xfrm>
            <a:off x="9467830" y="2233158"/>
            <a:ext cx="1583576" cy="2106418"/>
          </a:xfrm>
          <a:custGeom>
            <a:avLst/>
            <a:gdLst>
              <a:gd name="connsiteX0" fmla="*/ 21315 w 1583576"/>
              <a:gd name="connsiteY0" fmla="*/ 0 h 2106418"/>
              <a:gd name="connsiteX1" fmla="*/ 1562261 w 1583576"/>
              <a:gd name="connsiteY1" fmla="*/ 0 h 2106418"/>
              <a:gd name="connsiteX2" fmla="*/ 1583576 w 1583576"/>
              <a:gd name="connsiteY2" fmla="*/ 21315 h 2106418"/>
              <a:gd name="connsiteX3" fmla="*/ 1583576 w 1583576"/>
              <a:gd name="connsiteY3" fmla="*/ 2085103 h 2106418"/>
              <a:gd name="connsiteX4" fmla="*/ 1562261 w 1583576"/>
              <a:gd name="connsiteY4" fmla="*/ 2106418 h 2106418"/>
              <a:gd name="connsiteX5" fmla="*/ 21315 w 1583576"/>
              <a:gd name="connsiteY5" fmla="*/ 2106418 h 2106418"/>
              <a:gd name="connsiteX6" fmla="*/ 0 w 1583576"/>
              <a:gd name="connsiteY6" fmla="*/ 2085103 h 2106418"/>
              <a:gd name="connsiteX7" fmla="*/ 0 w 1583576"/>
              <a:gd name="connsiteY7" fmla="*/ 21315 h 2106418"/>
              <a:gd name="connsiteX8" fmla="*/ 21315 w 1583576"/>
              <a:gd name="connsiteY8" fmla="*/ 0 h 210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3576" h="2106418">
                <a:moveTo>
                  <a:pt x="21315" y="0"/>
                </a:moveTo>
                <a:lnTo>
                  <a:pt x="1562261" y="0"/>
                </a:lnTo>
                <a:cubicBezTo>
                  <a:pt x="1574033" y="0"/>
                  <a:pt x="1583576" y="9543"/>
                  <a:pt x="1583576" y="21315"/>
                </a:cubicBezTo>
                <a:lnTo>
                  <a:pt x="1583576" y="2085103"/>
                </a:lnTo>
                <a:cubicBezTo>
                  <a:pt x="1583576" y="2096875"/>
                  <a:pt x="1574033" y="2106418"/>
                  <a:pt x="1562261" y="2106418"/>
                </a:cubicBezTo>
                <a:lnTo>
                  <a:pt x="21315" y="2106418"/>
                </a:lnTo>
                <a:cubicBezTo>
                  <a:pt x="9543" y="2106418"/>
                  <a:pt x="0" y="2096875"/>
                  <a:pt x="0" y="2085103"/>
                </a:cubicBezTo>
                <a:lnTo>
                  <a:pt x="0" y="21315"/>
                </a:lnTo>
                <a:cubicBezTo>
                  <a:pt x="0" y="9543"/>
                  <a:pt x="9543" y="0"/>
                  <a:pt x="2131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250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nodePh="1">
                                  <p:stCondLst>
                                    <p:cond delay="3000"/>
                                  </p:stCondLst>
                                  <p:endCondLst>
                                    <p:cond evt="begin" delay="0">
                                      <p:tn val="8"/>
                                    </p:cond>
                                  </p:end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nodePh="1">
                                  <p:stCondLst>
                                    <p:cond delay="3500"/>
                                  </p:stCondLst>
                                  <p:endCondLst>
                                    <p:cond evt="begin" delay="0">
                                      <p:tn val="11"/>
                                    </p:cond>
                                  </p:end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5" name="Picture Placeholder 24"/>
          <p:cNvSpPr>
            <a:spLocks noGrp="1"/>
          </p:cNvSpPr>
          <p:nvPr>
            <p:ph type="pic" sz="quarter" idx="12"/>
          </p:nvPr>
        </p:nvSpPr>
        <p:spPr>
          <a:xfrm>
            <a:off x="6845593" y="2445520"/>
            <a:ext cx="1802800" cy="1347358"/>
          </a:xfrm>
          <a:custGeom>
            <a:avLst/>
            <a:gdLst>
              <a:gd name="connsiteX0" fmla="*/ 171653 w 1802800"/>
              <a:gd name="connsiteY0" fmla="*/ 0 h 1347358"/>
              <a:gd name="connsiteX1" fmla="*/ 1631147 w 1802800"/>
              <a:gd name="connsiteY1" fmla="*/ 0 h 1347358"/>
              <a:gd name="connsiteX2" fmla="*/ 1802800 w 1802800"/>
              <a:gd name="connsiteY2" fmla="*/ 171653 h 1347358"/>
              <a:gd name="connsiteX3" fmla="*/ 1802800 w 1802800"/>
              <a:gd name="connsiteY3" fmla="*/ 1175705 h 1347358"/>
              <a:gd name="connsiteX4" fmla="*/ 1631147 w 1802800"/>
              <a:gd name="connsiteY4" fmla="*/ 1347358 h 1347358"/>
              <a:gd name="connsiteX5" fmla="*/ 171653 w 1802800"/>
              <a:gd name="connsiteY5" fmla="*/ 1347358 h 1347358"/>
              <a:gd name="connsiteX6" fmla="*/ 0 w 1802800"/>
              <a:gd name="connsiteY6" fmla="*/ 1175705 h 1347358"/>
              <a:gd name="connsiteX7" fmla="*/ 0 w 1802800"/>
              <a:gd name="connsiteY7" fmla="*/ 171653 h 1347358"/>
              <a:gd name="connsiteX8" fmla="*/ 171653 w 1802800"/>
              <a:gd name="connsiteY8" fmla="*/ 0 h 1347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2800" h="1347358">
                <a:moveTo>
                  <a:pt x="171653" y="0"/>
                </a:moveTo>
                <a:lnTo>
                  <a:pt x="1631147" y="0"/>
                </a:lnTo>
                <a:cubicBezTo>
                  <a:pt x="1725948" y="0"/>
                  <a:pt x="1802800" y="76852"/>
                  <a:pt x="1802800" y="171653"/>
                </a:cubicBezTo>
                <a:lnTo>
                  <a:pt x="1802800" y="1175705"/>
                </a:lnTo>
                <a:cubicBezTo>
                  <a:pt x="1802800" y="1270506"/>
                  <a:pt x="1725948" y="1347358"/>
                  <a:pt x="1631147" y="1347358"/>
                </a:cubicBezTo>
                <a:lnTo>
                  <a:pt x="171653" y="1347358"/>
                </a:lnTo>
                <a:cubicBezTo>
                  <a:pt x="76852" y="1347358"/>
                  <a:pt x="0" y="1270506"/>
                  <a:pt x="0" y="1175705"/>
                </a:cubicBezTo>
                <a:lnTo>
                  <a:pt x="0" y="171653"/>
                </a:lnTo>
                <a:cubicBezTo>
                  <a:pt x="0" y="76852"/>
                  <a:pt x="76852" y="0"/>
                  <a:pt x="17165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3" name="Picture Placeholder 22"/>
          <p:cNvSpPr>
            <a:spLocks noGrp="1"/>
          </p:cNvSpPr>
          <p:nvPr>
            <p:ph type="pic" sz="quarter" idx="13"/>
          </p:nvPr>
        </p:nvSpPr>
        <p:spPr>
          <a:xfrm>
            <a:off x="6962282" y="1103130"/>
            <a:ext cx="1097280" cy="1097280"/>
          </a:xfrm>
          <a:custGeom>
            <a:avLst/>
            <a:gdLst>
              <a:gd name="connsiteX0" fmla="*/ 548640 w 1097280"/>
              <a:gd name="connsiteY0" fmla="*/ 0 h 1097280"/>
              <a:gd name="connsiteX1" fmla="*/ 1097280 w 1097280"/>
              <a:gd name="connsiteY1" fmla="*/ 548640 h 1097280"/>
              <a:gd name="connsiteX2" fmla="*/ 548640 w 1097280"/>
              <a:gd name="connsiteY2" fmla="*/ 1097280 h 1097280"/>
              <a:gd name="connsiteX3" fmla="*/ 0 w 1097280"/>
              <a:gd name="connsiteY3" fmla="*/ 548640 h 1097280"/>
              <a:gd name="connsiteX4" fmla="*/ 548640 w 1097280"/>
              <a:gd name="connsiteY4" fmla="*/ 0 h 109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280" h="1097280">
                <a:moveTo>
                  <a:pt x="548640" y="0"/>
                </a:moveTo>
                <a:cubicBezTo>
                  <a:pt x="851646" y="0"/>
                  <a:pt x="1097280" y="245634"/>
                  <a:pt x="1097280" y="548640"/>
                </a:cubicBezTo>
                <a:cubicBezTo>
                  <a:pt x="1097280" y="851646"/>
                  <a:pt x="851646" y="1097280"/>
                  <a:pt x="548640" y="1097280"/>
                </a:cubicBezTo>
                <a:cubicBezTo>
                  <a:pt x="245634" y="1097280"/>
                  <a:pt x="0" y="851646"/>
                  <a:pt x="0" y="548640"/>
                </a:cubicBezTo>
                <a:cubicBezTo>
                  <a:pt x="0" y="245634"/>
                  <a:pt x="245634" y="0"/>
                  <a:pt x="54864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dirty="0"/>
          </a:p>
        </p:txBody>
      </p:sp>
      <p:sp>
        <p:nvSpPr>
          <p:cNvPr id="27" name="Picture Placeholder 26"/>
          <p:cNvSpPr>
            <a:spLocks noGrp="1"/>
          </p:cNvSpPr>
          <p:nvPr>
            <p:ph type="pic" sz="quarter" idx="14"/>
          </p:nvPr>
        </p:nvSpPr>
        <p:spPr>
          <a:xfrm>
            <a:off x="8793278" y="2262896"/>
            <a:ext cx="2454903" cy="1565577"/>
          </a:xfrm>
          <a:custGeom>
            <a:avLst/>
            <a:gdLst>
              <a:gd name="connsiteX0" fmla="*/ 199455 w 2454903"/>
              <a:gd name="connsiteY0" fmla="*/ 0 h 1565577"/>
              <a:gd name="connsiteX1" fmla="*/ 2255448 w 2454903"/>
              <a:gd name="connsiteY1" fmla="*/ 0 h 1565577"/>
              <a:gd name="connsiteX2" fmla="*/ 2454903 w 2454903"/>
              <a:gd name="connsiteY2" fmla="*/ 199455 h 1565577"/>
              <a:gd name="connsiteX3" fmla="*/ 2454903 w 2454903"/>
              <a:gd name="connsiteY3" fmla="*/ 1366122 h 1565577"/>
              <a:gd name="connsiteX4" fmla="*/ 2255448 w 2454903"/>
              <a:gd name="connsiteY4" fmla="*/ 1565577 h 1565577"/>
              <a:gd name="connsiteX5" fmla="*/ 199455 w 2454903"/>
              <a:gd name="connsiteY5" fmla="*/ 1565577 h 1565577"/>
              <a:gd name="connsiteX6" fmla="*/ 0 w 2454903"/>
              <a:gd name="connsiteY6" fmla="*/ 1366122 h 1565577"/>
              <a:gd name="connsiteX7" fmla="*/ 0 w 2454903"/>
              <a:gd name="connsiteY7" fmla="*/ 199455 h 1565577"/>
              <a:gd name="connsiteX8" fmla="*/ 199455 w 2454903"/>
              <a:gd name="connsiteY8" fmla="*/ 0 h 1565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4903" h="1565577">
                <a:moveTo>
                  <a:pt x="199455" y="0"/>
                </a:moveTo>
                <a:lnTo>
                  <a:pt x="2255448" y="0"/>
                </a:lnTo>
                <a:cubicBezTo>
                  <a:pt x="2365604" y="0"/>
                  <a:pt x="2454903" y="89299"/>
                  <a:pt x="2454903" y="199455"/>
                </a:cubicBezTo>
                <a:lnTo>
                  <a:pt x="2454903" y="1366122"/>
                </a:lnTo>
                <a:cubicBezTo>
                  <a:pt x="2454903" y="1476278"/>
                  <a:pt x="2365604" y="1565577"/>
                  <a:pt x="2255448" y="1565577"/>
                </a:cubicBezTo>
                <a:lnTo>
                  <a:pt x="199455" y="1565577"/>
                </a:lnTo>
                <a:cubicBezTo>
                  <a:pt x="89299" y="1565577"/>
                  <a:pt x="0" y="1476278"/>
                  <a:pt x="0" y="1366122"/>
                </a:cubicBezTo>
                <a:lnTo>
                  <a:pt x="0" y="199455"/>
                </a:lnTo>
                <a:cubicBezTo>
                  <a:pt x="0" y="89299"/>
                  <a:pt x="89299" y="0"/>
                  <a:pt x="19945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9" name="Picture Placeholder 28"/>
          <p:cNvSpPr>
            <a:spLocks noGrp="1"/>
          </p:cNvSpPr>
          <p:nvPr>
            <p:ph type="pic" sz="quarter" idx="15"/>
          </p:nvPr>
        </p:nvSpPr>
        <p:spPr>
          <a:xfrm>
            <a:off x="8707111" y="4034835"/>
            <a:ext cx="1802800" cy="1347358"/>
          </a:xfrm>
          <a:custGeom>
            <a:avLst/>
            <a:gdLst>
              <a:gd name="connsiteX0" fmla="*/ 171653 w 1802800"/>
              <a:gd name="connsiteY0" fmla="*/ 0 h 1347358"/>
              <a:gd name="connsiteX1" fmla="*/ 1631147 w 1802800"/>
              <a:gd name="connsiteY1" fmla="*/ 0 h 1347358"/>
              <a:gd name="connsiteX2" fmla="*/ 1802800 w 1802800"/>
              <a:gd name="connsiteY2" fmla="*/ 171653 h 1347358"/>
              <a:gd name="connsiteX3" fmla="*/ 1802800 w 1802800"/>
              <a:gd name="connsiteY3" fmla="*/ 1175705 h 1347358"/>
              <a:gd name="connsiteX4" fmla="*/ 1631147 w 1802800"/>
              <a:gd name="connsiteY4" fmla="*/ 1347358 h 1347358"/>
              <a:gd name="connsiteX5" fmla="*/ 171653 w 1802800"/>
              <a:gd name="connsiteY5" fmla="*/ 1347358 h 1347358"/>
              <a:gd name="connsiteX6" fmla="*/ 0 w 1802800"/>
              <a:gd name="connsiteY6" fmla="*/ 1175705 h 1347358"/>
              <a:gd name="connsiteX7" fmla="*/ 0 w 1802800"/>
              <a:gd name="connsiteY7" fmla="*/ 171653 h 1347358"/>
              <a:gd name="connsiteX8" fmla="*/ 171653 w 1802800"/>
              <a:gd name="connsiteY8" fmla="*/ 0 h 1347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2800" h="1347358">
                <a:moveTo>
                  <a:pt x="171653" y="0"/>
                </a:moveTo>
                <a:lnTo>
                  <a:pt x="1631147" y="0"/>
                </a:lnTo>
                <a:cubicBezTo>
                  <a:pt x="1725948" y="0"/>
                  <a:pt x="1802800" y="76852"/>
                  <a:pt x="1802800" y="171653"/>
                </a:cubicBezTo>
                <a:lnTo>
                  <a:pt x="1802800" y="1175705"/>
                </a:lnTo>
                <a:cubicBezTo>
                  <a:pt x="1802800" y="1270506"/>
                  <a:pt x="1725948" y="1347358"/>
                  <a:pt x="1631147" y="1347358"/>
                </a:cubicBezTo>
                <a:lnTo>
                  <a:pt x="171653" y="1347358"/>
                </a:lnTo>
                <a:cubicBezTo>
                  <a:pt x="76852" y="1347358"/>
                  <a:pt x="0" y="1270506"/>
                  <a:pt x="0" y="1175705"/>
                </a:cubicBezTo>
                <a:lnTo>
                  <a:pt x="0" y="171653"/>
                </a:lnTo>
                <a:cubicBezTo>
                  <a:pt x="0" y="76852"/>
                  <a:pt x="76852" y="0"/>
                  <a:pt x="171653"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31" name="Picture Placeholder 30"/>
          <p:cNvSpPr>
            <a:spLocks noGrp="1"/>
          </p:cNvSpPr>
          <p:nvPr>
            <p:ph type="pic" sz="quarter" idx="16"/>
          </p:nvPr>
        </p:nvSpPr>
        <p:spPr>
          <a:xfrm>
            <a:off x="6083388" y="3918722"/>
            <a:ext cx="2454903" cy="1565577"/>
          </a:xfrm>
          <a:custGeom>
            <a:avLst/>
            <a:gdLst>
              <a:gd name="connsiteX0" fmla="*/ 199455 w 2454903"/>
              <a:gd name="connsiteY0" fmla="*/ 0 h 1565577"/>
              <a:gd name="connsiteX1" fmla="*/ 2255448 w 2454903"/>
              <a:gd name="connsiteY1" fmla="*/ 0 h 1565577"/>
              <a:gd name="connsiteX2" fmla="*/ 2454903 w 2454903"/>
              <a:gd name="connsiteY2" fmla="*/ 199455 h 1565577"/>
              <a:gd name="connsiteX3" fmla="*/ 2454903 w 2454903"/>
              <a:gd name="connsiteY3" fmla="*/ 1366122 h 1565577"/>
              <a:gd name="connsiteX4" fmla="*/ 2255448 w 2454903"/>
              <a:gd name="connsiteY4" fmla="*/ 1565577 h 1565577"/>
              <a:gd name="connsiteX5" fmla="*/ 199455 w 2454903"/>
              <a:gd name="connsiteY5" fmla="*/ 1565577 h 1565577"/>
              <a:gd name="connsiteX6" fmla="*/ 0 w 2454903"/>
              <a:gd name="connsiteY6" fmla="*/ 1366122 h 1565577"/>
              <a:gd name="connsiteX7" fmla="*/ 0 w 2454903"/>
              <a:gd name="connsiteY7" fmla="*/ 199455 h 1565577"/>
              <a:gd name="connsiteX8" fmla="*/ 199455 w 2454903"/>
              <a:gd name="connsiteY8" fmla="*/ 0 h 1565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4903" h="1565577">
                <a:moveTo>
                  <a:pt x="199455" y="0"/>
                </a:moveTo>
                <a:lnTo>
                  <a:pt x="2255448" y="0"/>
                </a:lnTo>
                <a:cubicBezTo>
                  <a:pt x="2365604" y="0"/>
                  <a:pt x="2454903" y="89299"/>
                  <a:pt x="2454903" y="199455"/>
                </a:cubicBezTo>
                <a:lnTo>
                  <a:pt x="2454903" y="1366122"/>
                </a:lnTo>
                <a:cubicBezTo>
                  <a:pt x="2454903" y="1476278"/>
                  <a:pt x="2365604" y="1565577"/>
                  <a:pt x="2255448" y="1565577"/>
                </a:cubicBezTo>
                <a:lnTo>
                  <a:pt x="199455" y="1565577"/>
                </a:lnTo>
                <a:cubicBezTo>
                  <a:pt x="89299" y="1565577"/>
                  <a:pt x="0" y="1476278"/>
                  <a:pt x="0" y="1366122"/>
                </a:cubicBezTo>
                <a:lnTo>
                  <a:pt x="0" y="199455"/>
                </a:lnTo>
                <a:cubicBezTo>
                  <a:pt x="0" y="89299"/>
                  <a:pt x="89299" y="0"/>
                  <a:pt x="199455"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1500"/>
                                  </p:stCondLst>
                                  <p:endCondLst>
                                    <p:cond evt="begin" delay="0">
                                      <p:tn val="5"/>
                                    </p:cond>
                                  </p:end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fltVal val="0"/>
                                          </p:val>
                                        </p:tav>
                                        <p:tav tm="100000">
                                          <p:val>
                                            <p:strVal val="#ppt_w"/>
                                          </p:val>
                                        </p:tav>
                                      </p:tavLst>
                                    </p:anim>
                                    <p:anim calcmode="lin" valueType="num">
                                      <p:cBhvr>
                                        <p:cTn id="8" dur="1000" fill="hold"/>
                                        <p:tgtEl>
                                          <p:spTgt spid="23"/>
                                        </p:tgtEl>
                                        <p:attrNameLst>
                                          <p:attrName>ppt_h</p:attrName>
                                        </p:attrNameLst>
                                      </p:cBhvr>
                                      <p:tavLst>
                                        <p:tav tm="0">
                                          <p:val>
                                            <p:fltVal val="0"/>
                                          </p:val>
                                        </p:tav>
                                        <p:tav tm="100000">
                                          <p:val>
                                            <p:strVal val="#ppt_h"/>
                                          </p:val>
                                        </p:tav>
                                      </p:tavLst>
                                    </p:anim>
                                    <p:anim calcmode="lin" valueType="num">
                                      <p:cBhvr>
                                        <p:cTn id="9" dur="1000" fill="hold"/>
                                        <p:tgtEl>
                                          <p:spTgt spid="23"/>
                                        </p:tgtEl>
                                        <p:attrNameLst>
                                          <p:attrName>style.rotation</p:attrName>
                                        </p:attrNameLst>
                                      </p:cBhvr>
                                      <p:tavLst>
                                        <p:tav tm="0">
                                          <p:val>
                                            <p:fltVal val="360"/>
                                          </p:val>
                                        </p:tav>
                                        <p:tav tm="100000">
                                          <p:val>
                                            <p:fltVal val="0"/>
                                          </p:val>
                                        </p:tav>
                                      </p:tavLst>
                                    </p:anim>
                                    <p:animEffect transition="in" filter="fade">
                                      <p:cBhvr>
                                        <p:cTn id="10" dur="1000"/>
                                        <p:tgtEl>
                                          <p:spTgt spid="23"/>
                                        </p:tgtEl>
                                      </p:cBhvr>
                                    </p:animEffect>
                                  </p:childTnLst>
                                </p:cTn>
                              </p:par>
                              <p:par>
                                <p:cTn id="11" presetID="23" presetClass="entr" presetSubtype="16" fill="hold" grpId="0" nodeType="withEffect" nodePh="1">
                                  <p:stCondLst>
                                    <p:cond delay="2500"/>
                                  </p:stCondLst>
                                  <p:endCondLst>
                                    <p:cond evt="begin" delay="0">
                                      <p:tn val="11"/>
                                    </p:cond>
                                  </p:endCondLst>
                                  <p:childTnLst>
                                    <p:set>
                                      <p:cBhvr>
                                        <p:cTn id="12" dur="1" fill="hold">
                                          <p:stCondLst>
                                            <p:cond delay="0"/>
                                          </p:stCondLst>
                                        </p:cTn>
                                        <p:tgtEl>
                                          <p:spTgt spid="29"/>
                                        </p:tgtEl>
                                        <p:attrNameLst>
                                          <p:attrName>style.visibility</p:attrName>
                                        </p:attrNameLst>
                                      </p:cBhvr>
                                      <p:to>
                                        <p:strVal val="visible"/>
                                      </p:to>
                                    </p:set>
                                    <p:anim calcmode="lin" valueType="num">
                                      <p:cBhvr>
                                        <p:cTn id="13" dur="1000" fill="hold"/>
                                        <p:tgtEl>
                                          <p:spTgt spid="29"/>
                                        </p:tgtEl>
                                        <p:attrNameLst>
                                          <p:attrName>ppt_w</p:attrName>
                                        </p:attrNameLst>
                                      </p:cBhvr>
                                      <p:tavLst>
                                        <p:tav tm="0">
                                          <p:val>
                                            <p:fltVal val="0"/>
                                          </p:val>
                                        </p:tav>
                                        <p:tav tm="100000">
                                          <p:val>
                                            <p:strVal val="#ppt_w"/>
                                          </p:val>
                                        </p:tav>
                                      </p:tavLst>
                                    </p:anim>
                                    <p:anim calcmode="lin" valueType="num">
                                      <p:cBhvr>
                                        <p:cTn id="14" dur="1000" fill="hold"/>
                                        <p:tgtEl>
                                          <p:spTgt spid="29"/>
                                        </p:tgtEl>
                                        <p:attrNameLst>
                                          <p:attrName>ppt_h</p:attrName>
                                        </p:attrNameLst>
                                      </p:cBhvr>
                                      <p:tavLst>
                                        <p:tav tm="0">
                                          <p:val>
                                            <p:fltVal val="0"/>
                                          </p:val>
                                        </p:tav>
                                        <p:tav tm="100000">
                                          <p:val>
                                            <p:strVal val="#ppt_h"/>
                                          </p:val>
                                        </p:tav>
                                      </p:tavLst>
                                    </p:anim>
                                  </p:childTnLst>
                                </p:cTn>
                              </p:par>
                              <p:par>
                                <p:cTn id="15" presetID="23" presetClass="entr" presetSubtype="16" fill="hold" grpId="0" nodeType="withEffect" nodePh="1">
                                  <p:stCondLst>
                                    <p:cond delay="3000"/>
                                  </p:stCondLst>
                                  <p:endCondLst>
                                    <p:cond evt="begin" delay="0">
                                      <p:tn val="15"/>
                                    </p:cond>
                                  </p:endCondLst>
                                  <p:childTnLst>
                                    <p:set>
                                      <p:cBhvr>
                                        <p:cTn id="16" dur="1" fill="hold">
                                          <p:stCondLst>
                                            <p:cond delay="0"/>
                                          </p:stCondLst>
                                        </p:cTn>
                                        <p:tgtEl>
                                          <p:spTgt spid="25"/>
                                        </p:tgtEl>
                                        <p:attrNameLst>
                                          <p:attrName>style.visibility</p:attrName>
                                        </p:attrNameLst>
                                      </p:cBhvr>
                                      <p:to>
                                        <p:strVal val="visible"/>
                                      </p:to>
                                    </p:set>
                                    <p:anim calcmode="lin" valueType="num">
                                      <p:cBhvr>
                                        <p:cTn id="17" dur="1000" fill="hold"/>
                                        <p:tgtEl>
                                          <p:spTgt spid="25"/>
                                        </p:tgtEl>
                                        <p:attrNameLst>
                                          <p:attrName>ppt_w</p:attrName>
                                        </p:attrNameLst>
                                      </p:cBhvr>
                                      <p:tavLst>
                                        <p:tav tm="0">
                                          <p:val>
                                            <p:fltVal val="0"/>
                                          </p:val>
                                        </p:tav>
                                        <p:tav tm="100000">
                                          <p:val>
                                            <p:strVal val="#ppt_w"/>
                                          </p:val>
                                        </p:tav>
                                      </p:tavLst>
                                    </p:anim>
                                    <p:anim calcmode="lin" valueType="num">
                                      <p:cBhvr>
                                        <p:cTn id="18" dur="1000" fill="hold"/>
                                        <p:tgtEl>
                                          <p:spTgt spid="25"/>
                                        </p:tgtEl>
                                        <p:attrNameLst>
                                          <p:attrName>ppt_h</p:attrName>
                                        </p:attrNameLst>
                                      </p:cBhvr>
                                      <p:tavLst>
                                        <p:tav tm="0">
                                          <p:val>
                                            <p:fltVal val="0"/>
                                          </p:val>
                                        </p:tav>
                                        <p:tav tm="100000">
                                          <p:val>
                                            <p:strVal val="#ppt_h"/>
                                          </p:val>
                                        </p:tav>
                                      </p:tavLst>
                                    </p:anim>
                                  </p:childTnLst>
                                </p:cTn>
                              </p:par>
                              <p:par>
                                <p:cTn id="19" presetID="23" presetClass="entr" presetSubtype="16" fill="hold" grpId="0" nodeType="withEffect" nodePh="1">
                                  <p:stCondLst>
                                    <p:cond delay="3500"/>
                                  </p:stCondLst>
                                  <p:endCondLst>
                                    <p:cond evt="begin" delay="0">
                                      <p:tn val="19"/>
                                    </p:cond>
                                  </p:endCondLst>
                                  <p:childTnLst>
                                    <p:set>
                                      <p:cBhvr>
                                        <p:cTn id="20" dur="1" fill="hold">
                                          <p:stCondLst>
                                            <p:cond delay="0"/>
                                          </p:stCondLst>
                                        </p:cTn>
                                        <p:tgtEl>
                                          <p:spTgt spid="31"/>
                                        </p:tgtEl>
                                        <p:attrNameLst>
                                          <p:attrName>style.visibility</p:attrName>
                                        </p:attrNameLst>
                                      </p:cBhvr>
                                      <p:to>
                                        <p:strVal val="visible"/>
                                      </p:to>
                                    </p:set>
                                    <p:anim calcmode="lin" valueType="num">
                                      <p:cBhvr>
                                        <p:cTn id="21" dur="1000" fill="hold"/>
                                        <p:tgtEl>
                                          <p:spTgt spid="31"/>
                                        </p:tgtEl>
                                        <p:attrNameLst>
                                          <p:attrName>ppt_w</p:attrName>
                                        </p:attrNameLst>
                                      </p:cBhvr>
                                      <p:tavLst>
                                        <p:tav tm="0">
                                          <p:val>
                                            <p:fltVal val="0"/>
                                          </p:val>
                                        </p:tav>
                                        <p:tav tm="100000">
                                          <p:val>
                                            <p:strVal val="#ppt_w"/>
                                          </p:val>
                                        </p:tav>
                                      </p:tavLst>
                                    </p:anim>
                                    <p:anim calcmode="lin" valueType="num">
                                      <p:cBhvr>
                                        <p:cTn id="22" dur="1000" fill="hold"/>
                                        <p:tgtEl>
                                          <p:spTgt spid="31"/>
                                        </p:tgtEl>
                                        <p:attrNameLst>
                                          <p:attrName>ppt_h</p:attrName>
                                        </p:attrNameLst>
                                      </p:cBhvr>
                                      <p:tavLst>
                                        <p:tav tm="0">
                                          <p:val>
                                            <p:fltVal val="0"/>
                                          </p:val>
                                        </p:tav>
                                        <p:tav tm="100000">
                                          <p:val>
                                            <p:strVal val="#ppt_h"/>
                                          </p:val>
                                        </p:tav>
                                      </p:tavLst>
                                    </p:anim>
                                  </p:childTnLst>
                                </p:cTn>
                              </p:par>
                              <p:par>
                                <p:cTn id="23" presetID="23" presetClass="entr" presetSubtype="16" fill="hold" grpId="0" nodeType="withEffect" nodePh="1">
                                  <p:stCondLst>
                                    <p:cond delay="4000"/>
                                  </p:stCondLst>
                                  <p:endCondLst>
                                    <p:cond evt="begin" delay="0">
                                      <p:tn val="23"/>
                                    </p:cond>
                                  </p:endCondLst>
                                  <p:childTnLst>
                                    <p:set>
                                      <p:cBhvr>
                                        <p:cTn id="24" dur="1" fill="hold">
                                          <p:stCondLst>
                                            <p:cond delay="0"/>
                                          </p:stCondLst>
                                        </p:cTn>
                                        <p:tgtEl>
                                          <p:spTgt spid="27"/>
                                        </p:tgtEl>
                                        <p:attrNameLst>
                                          <p:attrName>style.visibility</p:attrName>
                                        </p:attrNameLst>
                                      </p:cBhvr>
                                      <p:to>
                                        <p:strVal val="visible"/>
                                      </p:to>
                                    </p:set>
                                    <p:anim calcmode="lin" valueType="num">
                                      <p:cBhvr>
                                        <p:cTn id="25" dur="1000" fill="hold"/>
                                        <p:tgtEl>
                                          <p:spTgt spid="27"/>
                                        </p:tgtEl>
                                        <p:attrNameLst>
                                          <p:attrName>ppt_w</p:attrName>
                                        </p:attrNameLst>
                                      </p:cBhvr>
                                      <p:tavLst>
                                        <p:tav tm="0">
                                          <p:val>
                                            <p:fltVal val="0"/>
                                          </p:val>
                                        </p:tav>
                                        <p:tav tm="100000">
                                          <p:val>
                                            <p:strVal val="#ppt_w"/>
                                          </p:val>
                                        </p:tav>
                                      </p:tavLst>
                                    </p:anim>
                                    <p:anim calcmode="lin" valueType="num">
                                      <p:cBhvr>
                                        <p:cTn id="26" dur="1000" fill="hold"/>
                                        <p:tgtEl>
                                          <p:spTgt spid="2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3" grpId="0"/>
      <p:bldP spid="27" grpId="0"/>
      <p:bldP spid="29" grpId="0"/>
      <p:bldP spid="31" grpId="0"/>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Title and Vertical Text">
    <p:spTree>
      <p:nvGrpSpPr>
        <p:cNvPr id="1" name=""/>
        <p:cNvGrpSpPr/>
        <p:nvPr/>
      </p:nvGrpSpPr>
      <p:grpSpPr>
        <a:xfrm>
          <a:off x="0" y="0"/>
          <a:ext cx="0" cy="0"/>
          <a:chOff x="0" y="0"/>
          <a:chExt cx="0" cy="0"/>
        </a:xfrm>
      </p:grpSpPr>
      <p:sp>
        <p:nvSpPr>
          <p:cNvPr id="10" name="Picture Placeholder 9"/>
          <p:cNvSpPr>
            <a:spLocks noGrp="1"/>
          </p:cNvSpPr>
          <p:nvPr>
            <p:ph type="pic" sz="quarter" idx="17"/>
          </p:nvPr>
        </p:nvSpPr>
        <p:spPr>
          <a:xfrm>
            <a:off x="2913607" y="3202357"/>
            <a:ext cx="731520" cy="731520"/>
          </a:xfrm>
          <a:custGeom>
            <a:avLst/>
            <a:gdLst>
              <a:gd name="connsiteX0" fmla="*/ 365760 w 731520"/>
              <a:gd name="connsiteY0" fmla="*/ 0 h 731520"/>
              <a:gd name="connsiteX1" fmla="*/ 731520 w 731520"/>
              <a:gd name="connsiteY1" fmla="*/ 365760 h 731520"/>
              <a:gd name="connsiteX2" fmla="*/ 365760 w 731520"/>
              <a:gd name="connsiteY2" fmla="*/ 731520 h 731520"/>
              <a:gd name="connsiteX3" fmla="*/ 0 w 731520"/>
              <a:gd name="connsiteY3" fmla="*/ 365760 h 731520"/>
              <a:gd name="connsiteX4" fmla="*/ 365760 w 731520"/>
              <a:gd name="connsiteY4" fmla="*/ 0 h 7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0" h="731520">
                <a:moveTo>
                  <a:pt x="365760" y="0"/>
                </a:moveTo>
                <a:cubicBezTo>
                  <a:pt x="567764" y="0"/>
                  <a:pt x="731520" y="163756"/>
                  <a:pt x="731520" y="365760"/>
                </a:cubicBezTo>
                <a:cubicBezTo>
                  <a:pt x="731520" y="567764"/>
                  <a:pt x="567764" y="731520"/>
                  <a:pt x="365760" y="731520"/>
                </a:cubicBezTo>
                <a:cubicBezTo>
                  <a:pt x="163756" y="731520"/>
                  <a:pt x="0" y="567764"/>
                  <a:pt x="0" y="365760"/>
                </a:cubicBezTo>
                <a:cubicBezTo>
                  <a:pt x="0" y="163756"/>
                  <a:pt x="163756" y="0"/>
                  <a:pt x="3657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2" name="Picture Placeholder 11"/>
          <p:cNvSpPr>
            <a:spLocks noGrp="1"/>
          </p:cNvSpPr>
          <p:nvPr>
            <p:ph type="pic" sz="quarter" idx="18"/>
          </p:nvPr>
        </p:nvSpPr>
        <p:spPr>
          <a:xfrm>
            <a:off x="6559091" y="2708709"/>
            <a:ext cx="731520" cy="731520"/>
          </a:xfrm>
          <a:custGeom>
            <a:avLst/>
            <a:gdLst>
              <a:gd name="connsiteX0" fmla="*/ 365760 w 731520"/>
              <a:gd name="connsiteY0" fmla="*/ 0 h 731520"/>
              <a:gd name="connsiteX1" fmla="*/ 731520 w 731520"/>
              <a:gd name="connsiteY1" fmla="*/ 365760 h 731520"/>
              <a:gd name="connsiteX2" fmla="*/ 365760 w 731520"/>
              <a:gd name="connsiteY2" fmla="*/ 731520 h 731520"/>
              <a:gd name="connsiteX3" fmla="*/ 0 w 731520"/>
              <a:gd name="connsiteY3" fmla="*/ 365760 h 731520"/>
              <a:gd name="connsiteX4" fmla="*/ 365760 w 731520"/>
              <a:gd name="connsiteY4" fmla="*/ 0 h 7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0" h="731520">
                <a:moveTo>
                  <a:pt x="365760" y="0"/>
                </a:moveTo>
                <a:cubicBezTo>
                  <a:pt x="567764" y="0"/>
                  <a:pt x="731520" y="163756"/>
                  <a:pt x="731520" y="365760"/>
                </a:cubicBezTo>
                <a:cubicBezTo>
                  <a:pt x="731520" y="567764"/>
                  <a:pt x="567764" y="731520"/>
                  <a:pt x="365760" y="731520"/>
                </a:cubicBezTo>
                <a:cubicBezTo>
                  <a:pt x="163756" y="731520"/>
                  <a:pt x="0" y="567764"/>
                  <a:pt x="0" y="365760"/>
                </a:cubicBezTo>
                <a:cubicBezTo>
                  <a:pt x="0" y="163756"/>
                  <a:pt x="163756" y="0"/>
                  <a:pt x="3657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9"/>
          </p:nvPr>
        </p:nvSpPr>
        <p:spPr>
          <a:xfrm>
            <a:off x="9601441" y="3499422"/>
            <a:ext cx="731520" cy="731520"/>
          </a:xfrm>
          <a:custGeom>
            <a:avLst/>
            <a:gdLst>
              <a:gd name="connsiteX0" fmla="*/ 365760 w 731520"/>
              <a:gd name="connsiteY0" fmla="*/ 0 h 731520"/>
              <a:gd name="connsiteX1" fmla="*/ 731520 w 731520"/>
              <a:gd name="connsiteY1" fmla="*/ 365760 h 731520"/>
              <a:gd name="connsiteX2" fmla="*/ 365760 w 731520"/>
              <a:gd name="connsiteY2" fmla="*/ 731520 h 731520"/>
              <a:gd name="connsiteX3" fmla="*/ 0 w 731520"/>
              <a:gd name="connsiteY3" fmla="*/ 365760 h 731520"/>
              <a:gd name="connsiteX4" fmla="*/ 365760 w 731520"/>
              <a:gd name="connsiteY4" fmla="*/ 0 h 7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0" h="731520">
                <a:moveTo>
                  <a:pt x="365760" y="0"/>
                </a:moveTo>
                <a:cubicBezTo>
                  <a:pt x="567764" y="0"/>
                  <a:pt x="731520" y="163756"/>
                  <a:pt x="731520" y="365760"/>
                </a:cubicBezTo>
                <a:cubicBezTo>
                  <a:pt x="731520" y="567764"/>
                  <a:pt x="567764" y="731520"/>
                  <a:pt x="365760" y="731520"/>
                </a:cubicBezTo>
                <a:cubicBezTo>
                  <a:pt x="163756" y="731520"/>
                  <a:pt x="0" y="567764"/>
                  <a:pt x="0" y="365760"/>
                </a:cubicBezTo>
                <a:cubicBezTo>
                  <a:pt x="0" y="163756"/>
                  <a:pt x="163756" y="0"/>
                  <a:pt x="3657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6" name="Picture Placeholder 15"/>
          <p:cNvSpPr>
            <a:spLocks noGrp="1"/>
          </p:cNvSpPr>
          <p:nvPr>
            <p:ph type="pic" sz="quarter" idx="20"/>
          </p:nvPr>
        </p:nvSpPr>
        <p:spPr>
          <a:xfrm>
            <a:off x="8791359" y="4915040"/>
            <a:ext cx="731520" cy="731520"/>
          </a:xfrm>
          <a:custGeom>
            <a:avLst/>
            <a:gdLst>
              <a:gd name="connsiteX0" fmla="*/ 365760 w 731520"/>
              <a:gd name="connsiteY0" fmla="*/ 0 h 731520"/>
              <a:gd name="connsiteX1" fmla="*/ 731520 w 731520"/>
              <a:gd name="connsiteY1" fmla="*/ 365760 h 731520"/>
              <a:gd name="connsiteX2" fmla="*/ 365760 w 731520"/>
              <a:gd name="connsiteY2" fmla="*/ 731520 h 731520"/>
              <a:gd name="connsiteX3" fmla="*/ 0 w 731520"/>
              <a:gd name="connsiteY3" fmla="*/ 365760 h 731520"/>
              <a:gd name="connsiteX4" fmla="*/ 365760 w 731520"/>
              <a:gd name="connsiteY4" fmla="*/ 0 h 7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0" h="731520">
                <a:moveTo>
                  <a:pt x="365760" y="0"/>
                </a:moveTo>
                <a:cubicBezTo>
                  <a:pt x="567764" y="0"/>
                  <a:pt x="731520" y="163756"/>
                  <a:pt x="731520" y="365760"/>
                </a:cubicBezTo>
                <a:cubicBezTo>
                  <a:pt x="731520" y="567764"/>
                  <a:pt x="567764" y="731520"/>
                  <a:pt x="365760" y="731520"/>
                </a:cubicBezTo>
                <a:cubicBezTo>
                  <a:pt x="163756" y="731520"/>
                  <a:pt x="0" y="567764"/>
                  <a:pt x="0" y="365760"/>
                </a:cubicBezTo>
                <a:cubicBezTo>
                  <a:pt x="0" y="163756"/>
                  <a:pt x="163756" y="0"/>
                  <a:pt x="3657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8" name="Picture Placeholder 17"/>
          <p:cNvSpPr>
            <a:spLocks noGrp="1"/>
          </p:cNvSpPr>
          <p:nvPr>
            <p:ph type="pic" sz="quarter" idx="21"/>
          </p:nvPr>
        </p:nvSpPr>
        <p:spPr>
          <a:xfrm>
            <a:off x="4913408" y="4910795"/>
            <a:ext cx="731520" cy="731520"/>
          </a:xfrm>
          <a:custGeom>
            <a:avLst/>
            <a:gdLst>
              <a:gd name="connsiteX0" fmla="*/ 365760 w 731520"/>
              <a:gd name="connsiteY0" fmla="*/ 0 h 731520"/>
              <a:gd name="connsiteX1" fmla="*/ 731520 w 731520"/>
              <a:gd name="connsiteY1" fmla="*/ 365760 h 731520"/>
              <a:gd name="connsiteX2" fmla="*/ 365760 w 731520"/>
              <a:gd name="connsiteY2" fmla="*/ 731520 h 731520"/>
              <a:gd name="connsiteX3" fmla="*/ 0 w 731520"/>
              <a:gd name="connsiteY3" fmla="*/ 365760 h 731520"/>
              <a:gd name="connsiteX4" fmla="*/ 365760 w 731520"/>
              <a:gd name="connsiteY4" fmla="*/ 0 h 731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0" h="731520">
                <a:moveTo>
                  <a:pt x="365760" y="0"/>
                </a:moveTo>
                <a:cubicBezTo>
                  <a:pt x="567764" y="0"/>
                  <a:pt x="731520" y="163756"/>
                  <a:pt x="731520" y="365760"/>
                </a:cubicBezTo>
                <a:cubicBezTo>
                  <a:pt x="731520" y="567764"/>
                  <a:pt x="567764" y="731520"/>
                  <a:pt x="365760" y="731520"/>
                </a:cubicBezTo>
                <a:cubicBezTo>
                  <a:pt x="163756" y="731520"/>
                  <a:pt x="0" y="567764"/>
                  <a:pt x="0" y="365760"/>
                </a:cubicBezTo>
                <a:cubicBezTo>
                  <a:pt x="0" y="163756"/>
                  <a:pt x="163756" y="0"/>
                  <a:pt x="36576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260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 calcmode="lin" valueType="num">
                                      <p:cBhvr>
                                        <p:cTn id="9" dur="500" fill="hold"/>
                                        <p:tgtEl>
                                          <p:spTgt spid="10"/>
                                        </p:tgtEl>
                                        <p:attrNameLst>
                                          <p:attrName>style.rotation</p:attrName>
                                        </p:attrNameLst>
                                      </p:cBhvr>
                                      <p:tavLst>
                                        <p:tav tm="0">
                                          <p:val>
                                            <p:fltVal val="360"/>
                                          </p:val>
                                        </p:tav>
                                        <p:tav tm="100000">
                                          <p:val>
                                            <p:fltVal val="0"/>
                                          </p:val>
                                        </p:tav>
                                      </p:tavLst>
                                    </p:anim>
                                    <p:animEffect transition="in" filter="fade">
                                      <p:cBhvr>
                                        <p:cTn id="10" dur="500"/>
                                        <p:tgtEl>
                                          <p:spTgt spid="10"/>
                                        </p:tgtEl>
                                      </p:cBhvr>
                                    </p:animEffect>
                                  </p:childTnLst>
                                </p:cTn>
                              </p:par>
                              <p:par>
                                <p:cTn id="11" presetID="49" presetClass="entr" presetSubtype="0" decel="100000" fill="hold" grpId="0" nodeType="withEffect" nodePh="1">
                                  <p:stCondLst>
                                    <p:cond delay="3600"/>
                                  </p:stCondLst>
                                  <p:endCondLst>
                                    <p:cond evt="begin" delay="0">
                                      <p:tn val="11"/>
                                    </p:cond>
                                  </p:endCondLst>
                                  <p:childTnLst>
                                    <p:set>
                                      <p:cBhvr>
                                        <p:cTn id="12" dur="1" fill="hold">
                                          <p:stCondLst>
                                            <p:cond delay="0"/>
                                          </p:stCondLst>
                                        </p:cTn>
                                        <p:tgtEl>
                                          <p:spTgt spid="16"/>
                                        </p:tgtEl>
                                        <p:attrNameLst>
                                          <p:attrName>style.visibility</p:attrName>
                                        </p:attrNameLst>
                                      </p:cBhvr>
                                      <p:to>
                                        <p:strVal val="visible"/>
                                      </p:to>
                                    </p:set>
                                    <p:anim calcmode="lin" valueType="num">
                                      <p:cBhvr>
                                        <p:cTn id="13" dur="500" fill="hold"/>
                                        <p:tgtEl>
                                          <p:spTgt spid="16"/>
                                        </p:tgtEl>
                                        <p:attrNameLst>
                                          <p:attrName>ppt_w</p:attrName>
                                        </p:attrNameLst>
                                      </p:cBhvr>
                                      <p:tavLst>
                                        <p:tav tm="0">
                                          <p:val>
                                            <p:fltVal val="0"/>
                                          </p:val>
                                        </p:tav>
                                        <p:tav tm="100000">
                                          <p:val>
                                            <p:strVal val="#ppt_w"/>
                                          </p:val>
                                        </p:tav>
                                      </p:tavLst>
                                    </p:anim>
                                    <p:anim calcmode="lin" valueType="num">
                                      <p:cBhvr>
                                        <p:cTn id="14" dur="500" fill="hold"/>
                                        <p:tgtEl>
                                          <p:spTgt spid="16"/>
                                        </p:tgtEl>
                                        <p:attrNameLst>
                                          <p:attrName>ppt_h</p:attrName>
                                        </p:attrNameLst>
                                      </p:cBhvr>
                                      <p:tavLst>
                                        <p:tav tm="0">
                                          <p:val>
                                            <p:fltVal val="0"/>
                                          </p:val>
                                        </p:tav>
                                        <p:tav tm="100000">
                                          <p:val>
                                            <p:strVal val="#ppt_h"/>
                                          </p:val>
                                        </p:tav>
                                      </p:tavLst>
                                    </p:anim>
                                    <p:anim calcmode="lin" valueType="num">
                                      <p:cBhvr>
                                        <p:cTn id="15" dur="500" fill="hold"/>
                                        <p:tgtEl>
                                          <p:spTgt spid="16"/>
                                        </p:tgtEl>
                                        <p:attrNameLst>
                                          <p:attrName>style.rotation</p:attrName>
                                        </p:attrNameLst>
                                      </p:cBhvr>
                                      <p:tavLst>
                                        <p:tav tm="0">
                                          <p:val>
                                            <p:fltVal val="360"/>
                                          </p:val>
                                        </p:tav>
                                        <p:tav tm="100000">
                                          <p:val>
                                            <p:fltVal val="0"/>
                                          </p:val>
                                        </p:tav>
                                      </p:tavLst>
                                    </p:anim>
                                    <p:animEffect transition="in" filter="fade">
                                      <p:cBhvr>
                                        <p:cTn id="16" dur="500"/>
                                        <p:tgtEl>
                                          <p:spTgt spid="16"/>
                                        </p:tgtEl>
                                      </p:cBhvr>
                                    </p:animEffect>
                                  </p:childTnLst>
                                </p:cTn>
                              </p:par>
                              <p:par>
                                <p:cTn id="17" presetID="49" presetClass="entr" presetSubtype="0" decel="100000" fill="hold" grpId="0" nodeType="withEffect" nodePh="1">
                                  <p:stCondLst>
                                    <p:cond delay="4600"/>
                                  </p:stCondLst>
                                  <p:endCondLst>
                                    <p:cond evt="begin" delay="0">
                                      <p:tn val="17"/>
                                    </p:cond>
                                  </p:endCondLst>
                                  <p:childTnLst>
                                    <p:set>
                                      <p:cBhvr>
                                        <p:cTn id="18" dur="1" fill="hold">
                                          <p:stCondLst>
                                            <p:cond delay="0"/>
                                          </p:stCondLst>
                                        </p:cTn>
                                        <p:tgtEl>
                                          <p:spTgt spid="18"/>
                                        </p:tgtEl>
                                        <p:attrNameLst>
                                          <p:attrName>style.visibility</p:attrName>
                                        </p:attrNameLst>
                                      </p:cBhvr>
                                      <p:to>
                                        <p:strVal val="visible"/>
                                      </p:to>
                                    </p:set>
                                    <p:anim calcmode="lin" valueType="num">
                                      <p:cBhvr>
                                        <p:cTn id="19" dur="500" fill="hold"/>
                                        <p:tgtEl>
                                          <p:spTgt spid="18"/>
                                        </p:tgtEl>
                                        <p:attrNameLst>
                                          <p:attrName>ppt_w</p:attrName>
                                        </p:attrNameLst>
                                      </p:cBhvr>
                                      <p:tavLst>
                                        <p:tav tm="0">
                                          <p:val>
                                            <p:fltVal val="0"/>
                                          </p:val>
                                        </p:tav>
                                        <p:tav tm="100000">
                                          <p:val>
                                            <p:strVal val="#ppt_w"/>
                                          </p:val>
                                        </p:tav>
                                      </p:tavLst>
                                    </p:anim>
                                    <p:anim calcmode="lin" valueType="num">
                                      <p:cBhvr>
                                        <p:cTn id="20" dur="500" fill="hold"/>
                                        <p:tgtEl>
                                          <p:spTgt spid="18"/>
                                        </p:tgtEl>
                                        <p:attrNameLst>
                                          <p:attrName>ppt_h</p:attrName>
                                        </p:attrNameLst>
                                      </p:cBhvr>
                                      <p:tavLst>
                                        <p:tav tm="0">
                                          <p:val>
                                            <p:fltVal val="0"/>
                                          </p:val>
                                        </p:tav>
                                        <p:tav tm="100000">
                                          <p:val>
                                            <p:strVal val="#ppt_h"/>
                                          </p:val>
                                        </p:tav>
                                      </p:tavLst>
                                    </p:anim>
                                    <p:anim calcmode="lin" valueType="num">
                                      <p:cBhvr>
                                        <p:cTn id="21" dur="500" fill="hold"/>
                                        <p:tgtEl>
                                          <p:spTgt spid="18"/>
                                        </p:tgtEl>
                                        <p:attrNameLst>
                                          <p:attrName>style.rotation</p:attrName>
                                        </p:attrNameLst>
                                      </p:cBhvr>
                                      <p:tavLst>
                                        <p:tav tm="0">
                                          <p:val>
                                            <p:fltVal val="360"/>
                                          </p:val>
                                        </p:tav>
                                        <p:tav tm="100000">
                                          <p:val>
                                            <p:fltVal val="0"/>
                                          </p:val>
                                        </p:tav>
                                      </p:tavLst>
                                    </p:anim>
                                    <p:animEffect transition="in" filter="fade">
                                      <p:cBhvr>
                                        <p:cTn id="22" dur="500"/>
                                        <p:tgtEl>
                                          <p:spTgt spid="18"/>
                                        </p:tgtEl>
                                      </p:cBhvr>
                                    </p:animEffect>
                                  </p:childTnLst>
                                </p:cTn>
                              </p:par>
                              <p:par>
                                <p:cTn id="23" presetID="49" presetClass="entr" presetSubtype="0" decel="100000" fill="hold" grpId="0" nodeType="withEffect" nodePh="1">
                                  <p:stCondLst>
                                    <p:cond delay="5600"/>
                                  </p:stCondLst>
                                  <p:endCondLst>
                                    <p:cond evt="begin" delay="0">
                                      <p:tn val="23"/>
                                    </p:cond>
                                  </p:endCondLst>
                                  <p:childTnLst>
                                    <p:set>
                                      <p:cBhvr>
                                        <p:cTn id="24" dur="1" fill="hold">
                                          <p:stCondLst>
                                            <p:cond delay="0"/>
                                          </p:stCondLst>
                                        </p:cTn>
                                        <p:tgtEl>
                                          <p:spTgt spid="12"/>
                                        </p:tgtEl>
                                        <p:attrNameLst>
                                          <p:attrName>style.visibility</p:attrName>
                                        </p:attrNameLst>
                                      </p:cBhvr>
                                      <p:to>
                                        <p:strVal val="visible"/>
                                      </p:to>
                                    </p:set>
                                    <p:anim calcmode="lin" valueType="num">
                                      <p:cBhvr>
                                        <p:cTn id="25" dur="500" fill="hold"/>
                                        <p:tgtEl>
                                          <p:spTgt spid="12"/>
                                        </p:tgtEl>
                                        <p:attrNameLst>
                                          <p:attrName>ppt_w</p:attrName>
                                        </p:attrNameLst>
                                      </p:cBhvr>
                                      <p:tavLst>
                                        <p:tav tm="0">
                                          <p:val>
                                            <p:fltVal val="0"/>
                                          </p:val>
                                        </p:tav>
                                        <p:tav tm="100000">
                                          <p:val>
                                            <p:strVal val="#ppt_w"/>
                                          </p:val>
                                        </p:tav>
                                      </p:tavLst>
                                    </p:anim>
                                    <p:anim calcmode="lin" valueType="num">
                                      <p:cBhvr>
                                        <p:cTn id="26" dur="500" fill="hold"/>
                                        <p:tgtEl>
                                          <p:spTgt spid="12"/>
                                        </p:tgtEl>
                                        <p:attrNameLst>
                                          <p:attrName>ppt_h</p:attrName>
                                        </p:attrNameLst>
                                      </p:cBhvr>
                                      <p:tavLst>
                                        <p:tav tm="0">
                                          <p:val>
                                            <p:fltVal val="0"/>
                                          </p:val>
                                        </p:tav>
                                        <p:tav tm="100000">
                                          <p:val>
                                            <p:strVal val="#ppt_h"/>
                                          </p:val>
                                        </p:tav>
                                      </p:tavLst>
                                    </p:anim>
                                    <p:anim calcmode="lin" valueType="num">
                                      <p:cBhvr>
                                        <p:cTn id="27" dur="500" fill="hold"/>
                                        <p:tgtEl>
                                          <p:spTgt spid="12"/>
                                        </p:tgtEl>
                                        <p:attrNameLst>
                                          <p:attrName>style.rotation</p:attrName>
                                        </p:attrNameLst>
                                      </p:cBhvr>
                                      <p:tavLst>
                                        <p:tav tm="0">
                                          <p:val>
                                            <p:fltVal val="360"/>
                                          </p:val>
                                        </p:tav>
                                        <p:tav tm="100000">
                                          <p:val>
                                            <p:fltVal val="0"/>
                                          </p:val>
                                        </p:tav>
                                      </p:tavLst>
                                    </p:anim>
                                    <p:animEffect transition="in" filter="fade">
                                      <p:cBhvr>
                                        <p:cTn id="28" dur="500"/>
                                        <p:tgtEl>
                                          <p:spTgt spid="12"/>
                                        </p:tgtEl>
                                      </p:cBhvr>
                                    </p:animEffect>
                                  </p:childTnLst>
                                </p:cTn>
                              </p:par>
                              <p:par>
                                <p:cTn id="29" presetID="49" presetClass="entr" presetSubtype="0" decel="100000" fill="hold" grpId="0" nodeType="withEffect" nodePh="1">
                                  <p:stCondLst>
                                    <p:cond delay="6600"/>
                                  </p:stCondLst>
                                  <p:endCondLst>
                                    <p:cond evt="begin" delay="0">
                                      <p:tn val="29"/>
                                    </p:cond>
                                  </p:endCondLst>
                                  <p:childTnLst>
                                    <p:set>
                                      <p:cBhvr>
                                        <p:cTn id="30" dur="1" fill="hold">
                                          <p:stCondLst>
                                            <p:cond delay="0"/>
                                          </p:stCondLst>
                                        </p:cTn>
                                        <p:tgtEl>
                                          <p:spTgt spid="14"/>
                                        </p:tgtEl>
                                        <p:attrNameLst>
                                          <p:attrName>style.visibility</p:attrName>
                                        </p:attrNameLst>
                                      </p:cBhvr>
                                      <p:to>
                                        <p:strVal val="visible"/>
                                      </p:to>
                                    </p:set>
                                    <p:anim calcmode="lin" valueType="num">
                                      <p:cBhvr>
                                        <p:cTn id="31" dur="500" fill="hold"/>
                                        <p:tgtEl>
                                          <p:spTgt spid="14"/>
                                        </p:tgtEl>
                                        <p:attrNameLst>
                                          <p:attrName>ppt_w</p:attrName>
                                        </p:attrNameLst>
                                      </p:cBhvr>
                                      <p:tavLst>
                                        <p:tav tm="0">
                                          <p:val>
                                            <p:fltVal val="0"/>
                                          </p:val>
                                        </p:tav>
                                        <p:tav tm="100000">
                                          <p:val>
                                            <p:strVal val="#ppt_w"/>
                                          </p:val>
                                        </p:tav>
                                      </p:tavLst>
                                    </p:anim>
                                    <p:anim calcmode="lin" valueType="num">
                                      <p:cBhvr>
                                        <p:cTn id="32" dur="500" fill="hold"/>
                                        <p:tgtEl>
                                          <p:spTgt spid="14"/>
                                        </p:tgtEl>
                                        <p:attrNameLst>
                                          <p:attrName>ppt_h</p:attrName>
                                        </p:attrNameLst>
                                      </p:cBhvr>
                                      <p:tavLst>
                                        <p:tav tm="0">
                                          <p:val>
                                            <p:fltVal val="0"/>
                                          </p:val>
                                        </p:tav>
                                        <p:tav tm="100000">
                                          <p:val>
                                            <p:strVal val="#ppt_h"/>
                                          </p:val>
                                        </p:tav>
                                      </p:tavLst>
                                    </p:anim>
                                    <p:anim calcmode="lin" valueType="num">
                                      <p:cBhvr>
                                        <p:cTn id="33" dur="500" fill="hold"/>
                                        <p:tgtEl>
                                          <p:spTgt spid="14"/>
                                        </p:tgtEl>
                                        <p:attrNameLst>
                                          <p:attrName>style.rotation</p:attrName>
                                        </p:attrNameLst>
                                      </p:cBhvr>
                                      <p:tavLst>
                                        <p:tav tm="0">
                                          <p:val>
                                            <p:fltVal val="360"/>
                                          </p:val>
                                        </p:tav>
                                        <p:tav tm="100000">
                                          <p:val>
                                            <p:fltVal val="0"/>
                                          </p:val>
                                        </p:tav>
                                      </p:tavLst>
                                    </p:anim>
                                    <p:animEffect transition="in" filter="fade">
                                      <p:cBhvr>
                                        <p:cTn id="3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4" grpId="0"/>
      <p:bldP spid="16" grpId="0"/>
      <p:bldP spid="18" grpId="0"/>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2B385D6D-2CF4-4DD3-B986-2518B13082D1}"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93D14-AD57-4EA4-969F-B964F5464D37}"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3" name="Picture Placeholder 12"/>
          <p:cNvSpPr>
            <a:spLocks noGrp="1"/>
          </p:cNvSpPr>
          <p:nvPr>
            <p:ph type="pic" sz="quarter" idx="16"/>
          </p:nvPr>
        </p:nvSpPr>
        <p:spPr>
          <a:xfrm>
            <a:off x="496847" y="1079517"/>
            <a:ext cx="3467138" cy="2072843"/>
          </a:xfrm>
          <a:custGeom>
            <a:avLst/>
            <a:gdLst>
              <a:gd name="connsiteX0" fmla="*/ 264080 w 3467138"/>
              <a:gd name="connsiteY0" fmla="*/ 0 h 2072843"/>
              <a:gd name="connsiteX1" fmla="*/ 3203058 w 3467138"/>
              <a:gd name="connsiteY1" fmla="*/ 0 h 2072843"/>
              <a:gd name="connsiteX2" fmla="*/ 3467138 w 3467138"/>
              <a:gd name="connsiteY2" fmla="*/ 264080 h 2072843"/>
              <a:gd name="connsiteX3" fmla="*/ 3467138 w 3467138"/>
              <a:gd name="connsiteY3" fmla="*/ 1808763 h 2072843"/>
              <a:gd name="connsiteX4" fmla="*/ 3203058 w 3467138"/>
              <a:gd name="connsiteY4" fmla="*/ 2072843 h 2072843"/>
              <a:gd name="connsiteX5" fmla="*/ 264080 w 3467138"/>
              <a:gd name="connsiteY5" fmla="*/ 2072843 h 2072843"/>
              <a:gd name="connsiteX6" fmla="*/ 0 w 3467138"/>
              <a:gd name="connsiteY6" fmla="*/ 1808763 h 2072843"/>
              <a:gd name="connsiteX7" fmla="*/ 0 w 3467138"/>
              <a:gd name="connsiteY7" fmla="*/ 264080 h 2072843"/>
              <a:gd name="connsiteX8" fmla="*/ 264080 w 3467138"/>
              <a:gd name="connsiteY8" fmla="*/ 0 h 207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7138" h="2072843">
                <a:moveTo>
                  <a:pt x="264080" y="0"/>
                </a:moveTo>
                <a:lnTo>
                  <a:pt x="3203058" y="0"/>
                </a:lnTo>
                <a:cubicBezTo>
                  <a:pt x="3348905" y="0"/>
                  <a:pt x="3467138" y="118233"/>
                  <a:pt x="3467138" y="264080"/>
                </a:cubicBezTo>
                <a:lnTo>
                  <a:pt x="3467138" y="1808763"/>
                </a:lnTo>
                <a:cubicBezTo>
                  <a:pt x="3467138" y="1954610"/>
                  <a:pt x="3348905" y="2072843"/>
                  <a:pt x="3203058" y="2072843"/>
                </a:cubicBezTo>
                <a:lnTo>
                  <a:pt x="264080" y="2072843"/>
                </a:lnTo>
                <a:cubicBezTo>
                  <a:pt x="118233" y="2072843"/>
                  <a:pt x="0" y="1954610"/>
                  <a:pt x="0" y="1808763"/>
                </a:cubicBezTo>
                <a:lnTo>
                  <a:pt x="0" y="264080"/>
                </a:lnTo>
                <a:cubicBezTo>
                  <a:pt x="0" y="118233"/>
                  <a:pt x="118233" y="0"/>
                  <a:pt x="264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5" name="Picture Placeholder 14"/>
          <p:cNvSpPr>
            <a:spLocks noGrp="1"/>
          </p:cNvSpPr>
          <p:nvPr>
            <p:ph type="pic" sz="quarter" idx="17"/>
          </p:nvPr>
        </p:nvSpPr>
        <p:spPr>
          <a:xfrm>
            <a:off x="4362431" y="1079517"/>
            <a:ext cx="3467138" cy="2072843"/>
          </a:xfrm>
          <a:custGeom>
            <a:avLst/>
            <a:gdLst>
              <a:gd name="connsiteX0" fmla="*/ 264080 w 3467138"/>
              <a:gd name="connsiteY0" fmla="*/ 0 h 2072843"/>
              <a:gd name="connsiteX1" fmla="*/ 3203058 w 3467138"/>
              <a:gd name="connsiteY1" fmla="*/ 0 h 2072843"/>
              <a:gd name="connsiteX2" fmla="*/ 3467138 w 3467138"/>
              <a:gd name="connsiteY2" fmla="*/ 264080 h 2072843"/>
              <a:gd name="connsiteX3" fmla="*/ 3467138 w 3467138"/>
              <a:gd name="connsiteY3" fmla="*/ 1808763 h 2072843"/>
              <a:gd name="connsiteX4" fmla="*/ 3203058 w 3467138"/>
              <a:gd name="connsiteY4" fmla="*/ 2072843 h 2072843"/>
              <a:gd name="connsiteX5" fmla="*/ 264080 w 3467138"/>
              <a:gd name="connsiteY5" fmla="*/ 2072843 h 2072843"/>
              <a:gd name="connsiteX6" fmla="*/ 0 w 3467138"/>
              <a:gd name="connsiteY6" fmla="*/ 1808763 h 2072843"/>
              <a:gd name="connsiteX7" fmla="*/ 0 w 3467138"/>
              <a:gd name="connsiteY7" fmla="*/ 264080 h 2072843"/>
              <a:gd name="connsiteX8" fmla="*/ 264080 w 3467138"/>
              <a:gd name="connsiteY8" fmla="*/ 0 h 207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7138" h="2072843">
                <a:moveTo>
                  <a:pt x="264080" y="0"/>
                </a:moveTo>
                <a:lnTo>
                  <a:pt x="3203058" y="0"/>
                </a:lnTo>
                <a:cubicBezTo>
                  <a:pt x="3348905" y="0"/>
                  <a:pt x="3467138" y="118233"/>
                  <a:pt x="3467138" y="264080"/>
                </a:cubicBezTo>
                <a:lnTo>
                  <a:pt x="3467138" y="1808763"/>
                </a:lnTo>
                <a:cubicBezTo>
                  <a:pt x="3467138" y="1954610"/>
                  <a:pt x="3348905" y="2072843"/>
                  <a:pt x="3203058" y="2072843"/>
                </a:cubicBezTo>
                <a:lnTo>
                  <a:pt x="264080" y="2072843"/>
                </a:lnTo>
                <a:cubicBezTo>
                  <a:pt x="118233" y="2072843"/>
                  <a:pt x="0" y="1954610"/>
                  <a:pt x="0" y="1808763"/>
                </a:cubicBezTo>
                <a:lnTo>
                  <a:pt x="0" y="264080"/>
                </a:lnTo>
                <a:cubicBezTo>
                  <a:pt x="0" y="118233"/>
                  <a:pt x="118233" y="0"/>
                  <a:pt x="264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7" name="Picture Placeholder 16"/>
          <p:cNvSpPr>
            <a:spLocks noGrp="1"/>
          </p:cNvSpPr>
          <p:nvPr>
            <p:ph type="pic" sz="quarter" idx="18"/>
          </p:nvPr>
        </p:nvSpPr>
        <p:spPr>
          <a:xfrm>
            <a:off x="8219655" y="1079517"/>
            <a:ext cx="3467138" cy="2072843"/>
          </a:xfrm>
          <a:custGeom>
            <a:avLst/>
            <a:gdLst>
              <a:gd name="connsiteX0" fmla="*/ 264080 w 3467138"/>
              <a:gd name="connsiteY0" fmla="*/ 0 h 2072843"/>
              <a:gd name="connsiteX1" fmla="*/ 3203058 w 3467138"/>
              <a:gd name="connsiteY1" fmla="*/ 0 h 2072843"/>
              <a:gd name="connsiteX2" fmla="*/ 3467138 w 3467138"/>
              <a:gd name="connsiteY2" fmla="*/ 264080 h 2072843"/>
              <a:gd name="connsiteX3" fmla="*/ 3467138 w 3467138"/>
              <a:gd name="connsiteY3" fmla="*/ 1808763 h 2072843"/>
              <a:gd name="connsiteX4" fmla="*/ 3203058 w 3467138"/>
              <a:gd name="connsiteY4" fmla="*/ 2072843 h 2072843"/>
              <a:gd name="connsiteX5" fmla="*/ 264080 w 3467138"/>
              <a:gd name="connsiteY5" fmla="*/ 2072843 h 2072843"/>
              <a:gd name="connsiteX6" fmla="*/ 0 w 3467138"/>
              <a:gd name="connsiteY6" fmla="*/ 1808763 h 2072843"/>
              <a:gd name="connsiteX7" fmla="*/ 0 w 3467138"/>
              <a:gd name="connsiteY7" fmla="*/ 264080 h 2072843"/>
              <a:gd name="connsiteX8" fmla="*/ 264080 w 3467138"/>
              <a:gd name="connsiteY8" fmla="*/ 0 h 207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7138" h="2072843">
                <a:moveTo>
                  <a:pt x="264080" y="0"/>
                </a:moveTo>
                <a:lnTo>
                  <a:pt x="3203058" y="0"/>
                </a:lnTo>
                <a:cubicBezTo>
                  <a:pt x="3348905" y="0"/>
                  <a:pt x="3467138" y="118233"/>
                  <a:pt x="3467138" y="264080"/>
                </a:cubicBezTo>
                <a:lnTo>
                  <a:pt x="3467138" y="1808763"/>
                </a:lnTo>
                <a:cubicBezTo>
                  <a:pt x="3467138" y="1954610"/>
                  <a:pt x="3348905" y="2072843"/>
                  <a:pt x="3203058" y="2072843"/>
                </a:cubicBezTo>
                <a:lnTo>
                  <a:pt x="264080" y="2072843"/>
                </a:lnTo>
                <a:cubicBezTo>
                  <a:pt x="118233" y="2072843"/>
                  <a:pt x="0" y="1954610"/>
                  <a:pt x="0" y="1808763"/>
                </a:cubicBezTo>
                <a:lnTo>
                  <a:pt x="0" y="264080"/>
                </a:lnTo>
                <a:cubicBezTo>
                  <a:pt x="0" y="118233"/>
                  <a:pt x="118233" y="0"/>
                  <a:pt x="264080"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3200"/>
                                  </p:stCondLst>
                                  <p:endCondLst>
                                    <p:cond evt="begin" delay="0">
                                      <p:tn val="5"/>
                                    </p:cond>
                                  </p:endCondLst>
                                  <p:childTnLst>
                                    <p:set>
                                      <p:cBhvr>
                                        <p:cTn id="6" dur="1" fill="hold">
                                          <p:stCondLst>
                                            <p:cond delay="0"/>
                                          </p:stCondLst>
                                        </p:cTn>
                                        <p:tgtEl>
                                          <p:spTgt spid="13"/>
                                        </p:tgtEl>
                                        <p:attrNameLst>
                                          <p:attrName>style.visibility</p:attrName>
                                        </p:attrNameLst>
                                      </p:cBhvr>
                                      <p:to>
                                        <p:strVal val="visible"/>
                                      </p:to>
                                    </p:set>
                                    <p:anim calcmode="lin" valueType="num">
                                      <p:cBhvr>
                                        <p:cTn id="7" dur="1000" fill="hold"/>
                                        <p:tgtEl>
                                          <p:spTgt spid="13"/>
                                        </p:tgtEl>
                                        <p:attrNameLst>
                                          <p:attrName>ppt_w</p:attrName>
                                        </p:attrNameLst>
                                      </p:cBhvr>
                                      <p:tavLst>
                                        <p:tav tm="0">
                                          <p:val>
                                            <p:fltVal val="0"/>
                                          </p:val>
                                        </p:tav>
                                        <p:tav tm="100000">
                                          <p:val>
                                            <p:strVal val="#ppt_w"/>
                                          </p:val>
                                        </p:tav>
                                      </p:tavLst>
                                    </p:anim>
                                    <p:anim calcmode="lin" valueType="num">
                                      <p:cBhvr>
                                        <p:cTn id="8" dur="1000" fill="hold"/>
                                        <p:tgtEl>
                                          <p:spTgt spid="13"/>
                                        </p:tgtEl>
                                        <p:attrNameLst>
                                          <p:attrName>ppt_h</p:attrName>
                                        </p:attrNameLst>
                                      </p:cBhvr>
                                      <p:tavLst>
                                        <p:tav tm="0">
                                          <p:val>
                                            <p:fltVal val="0"/>
                                          </p:val>
                                        </p:tav>
                                        <p:tav tm="100000">
                                          <p:val>
                                            <p:strVal val="#ppt_h"/>
                                          </p:val>
                                        </p:tav>
                                      </p:tavLst>
                                    </p:anim>
                                    <p:anim calcmode="lin" valueType="num">
                                      <p:cBhvr>
                                        <p:cTn id="9" dur="1000" fill="hold"/>
                                        <p:tgtEl>
                                          <p:spTgt spid="13"/>
                                        </p:tgtEl>
                                        <p:attrNameLst>
                                          <p:attrName>style.rotation</p:attrName>
                                        </p:attrNameLst>
                                      </p:cBhvr>
                                      <p:tavLst>
                                        <p:tav tm="0">
                                          <p:val>
                                            <p:fltVal val="360"/>
                                          </p:val>
                                        </p:tav>
                                        <p:tav tm="100000">
                                          <p:val>
                                            <p:fltVal val="0"/>
                                          </p:val>
                                        </p:tav>
                                      </p:tavLst>
                                    </p:anim>
                                    <p:animEffect transition="in" filter="fade">
                                      <p:cBhvr>
                                        <p:cTn id="10" dur="1000"/>
                                        <p:tgtEl>
                                          <p:spTgt spid="13"/>
                                        </p:tgtEl>
                                      </p:cBhvr>
                                    </p:animEffect>
                                  </p:childTnLst>
                                </p:cTn>
                              </p:par>
                              <p:par>
                                <p:cTn id="11" presetID="49" presetClass="entr" presetSubtype="0" decel="100000" fill="hold" grpId="0" nodeType="withEffect" nodePh="1">
                                  <p:stCondLst>
                                    <p:cond delay="6500"/>
                                  </p:stCondLst>
                                  <p:endCondLst>
                                    <p:cond evt="begin" delay="0">
                                      <p:tn val="11"/>
                                    </p:cond>
                                  </p:endCondLst>
                                  <p:childTnLst>
                                    <p:set>
                                      <p:cBhvr>
                                        <p:cTn id="12" dur="1" fill="hold">
                                          <p:stCondLst>
                                            <p:cond delay="0"/>
                                          </p:stCondLst>
                                        </p:cTn>
                                        <p:tgtEl>
                                          <p:spTgt spid="15"/>
                                        </p:tgtEl>
                                        <p:attrNameLst>
                                          <p:attrName>style.visibility</p:attrName>
                                        </p:attrNameLst>
                                      </p:cBhvr>
                                      <p:to>
                                        <p:strVal val="visible"/>
                                      </p:to>
                                    </p:set>
                                    <p:anim calcmode="lin" valueType="num">
                                      <p:cBhvr>
                                        <p:cTn id="13" dur="1000" fill="hold"/>
                                        <p:tgtEl>
                                          <p:spTgt spid="15"/>
                                        </p:tgtEl>
                                        <p:attrNameLst>
                                          <p:attrName>ppt_w</p:attrName>
                                        </p:attrNameLst>
                                      </p:cBhvr>
                                      <p:tavLst>
                                        <p:tav tm="0">
                                          <p:val>
                                            <p:fltVal val="0"/>
                                          </p:val>
                                        </p:tav>
                                        <p:tav tm="100000">
                                          <p:val>
                                            <p:strVal val="#ppt_w"/>
                                          </p:val>
                                        </p:tav>
                                      </p:tavLst>
                                    </p:anim>
                                    <p:anim calcmode="lin" valueType="num">
                                      <p:cBhvr>
                                        <p:cTn id="14" dur="1000" fill="hold"/>
                                        <p:tgtEl>
                                          <p:spTgt spid="15"/>
                                        </p:tgtEl>
                                        <p:attrNameLst>
                                          <p:attrName>ppt_h</p:attrName>
                                        </p:attrNameLst>
                                      </p:cBhvr>
                                      <p:tavLst>
                                        <p:tav tm="0">
                                          <p:val>
                                            <p:fltVal val="0"/>
                                          </p:val>
                                        </p:tav>
                                        <p:tav tm="100000">
                                          <p:val>
                                            <p:strVal val="#ppt_h"/>
                                          </p:val>
                                        </p:tav>
                                      </p:tavLst>
                                    </p:anim>
                                    <p:anim calcmode="lin" valueType="num">
                                      <p:cBhvr>
                                        <p:cTn id="15" dur="1000" fill="hold"/>
                                        <p:tgtEl>
                                          <p:spTgt spid="15"/>
                                        </p:tgtEl>
                                        <p:attrNameLst>
                                          <p:attrName>style.rotation</p:attrName>
                                        </p:attrNameLst>
                                      </p:cBhvr>
                                      <p:tavLst>
                                        <p:tav tm="0">
                                          <p:val>
                                            <p:fltVal val="360"/>
                                          </p:val>
                                        </p:tav>
                                        <p:tav tm="100000">
                                          <p:val>
                                            <p:fltVal val="0"/>
                                          </p:val>
                                        </p:tav>
                                      </p:tavLst>
                                    </p:anim>
                                    <p:animEffect transition="in" filter="fade">
                                      <p:cBhvr>
                                        <p:cTn id="16" dur="1000"/>
                                        <p:tgtEl>
                                          <p:spTgt spid="15"/>
                                        </p:tgtEl>
                                      </p:cBhvr>
                                    </p:animEffect>
                                  </p:childTnLst>
                                </p:cTn>
                              </p:par>
                              <p:par>
                                <p:cTn id="17" presetID="49" presetClass="entr" presetSubtype="0" decel="100000" fill="hold" grpId="0" nodeType="withEffect" nodePh="1">
                                  <p:stCondLst>
                                    <p:cond delay="9800"/>
                                  </p:stCondLst>
                                  <p:endCondLst>
                                    <p:cond evt="begin" delay="0">
                                      <p:tn val="17"/>
                                    </p:cond>
                                  </p:endCondLst>
                                  <p:childTnLst>
                                    <p:set>
                                      <p:cBhvr>
                                        <p:cTn id="18" dur="1" fill="hold">
                                          <p:stCondLst>
                                            <p:cond delay="0"/>
                                          </p:stCondLst>
                                        </p:cTn>
                                        <p:tgtEl>
                                          <p:spTgt spid="17"/>
                                        </p:tgtEl>
                                        <p:attrNameLst>
                                          <p:attrName>style.visibility</p:attrName>
                                        </p:attrNameLst>
                                      </p:cBhvr>
                                      <p:to>
                                        <p:strVal val="visible"/>
                                      </p:to>
                                    </p:set>
                                    <p:anim calcmode="lin" valueType="num">
                                      <p:cBhvr>
                                        <p:cTn id="19" dur="1000" fill="hold"/>
                                        <p:tgtEl>
                                          <p:spTgt spid="17"/>
                                        </p:tgtEl>
                                        <p:attrNameLst>
                                          <p:attrName>ppt_w</p:attrName>
                                        </p:attrNameLst>
                                      </p:cBhvr>
                                      <p:tavLst>
                                        <p:tav tm="0">
                                          <p:val>
                                            <p:fltVal val="0"/>
                                          </p:val>
                                        </p:tav>
                                        <p:tav tm="100000">
                                          <p:val>
                                            <p:strVal val="#ppt_w"/>
                                          </p:val>
                                        </p:tav>
                                      </p:tavLst>
                                    </p:anim>
                                    <p:anim calcmode="lin" valueType="num">
                                      <p:cBhvr>
                                        <p:cTn id="20" dur="1000" fill="hold"/>
                                        <p:tgtEl>
                                          <p:spTgt spid="17"/>
                                        </p:tgtEl>
                                        <p:attrNameLst>
                                          <p:attrName>ppt_h</p:attrName>
                                        </p:attrNameLst>
                                      </p:cBhvr>
                                      <p:tavLst>
                                        <p:tav tm="0">
                                          <p:val>
                                            <p:fltVal val="0"/>
                                          </p:val>
                                        </p:tav>
                                        <p:tav tm="100000">
                                          <p:val>
                                            <p:strVal val="#ppt_h"/>
                                          </p:val>
                                        </p:tav>
                                      </p:tavLst>
                                    </p:anim>
                                    <p:anim calcmode="lin" valueType="num">
                                      <p:cBhvr>
                                        <p:cTn id="21" dur="1000" fill="hold"/>
                                        <p:tgtEl>
                                          <p:spTgt spid="17"/>
                                        </p:tgtEl>
                                        <p:attrNameLst>
                                          <p:attrName>style.rotation</p:attrName>
                                        </p:attrNameLst>
                                      </p:cBhvr>
                                      <p:tavLst>
                                        <p:tav tm="0">
                                          <p:val>
                                            <p:fltVal val="360"/>
                                          </p:val>
                                        </p:tav>
                                        <p:tav tm="100000">
                                          <p:val>
                                            <p:fltVal val="0"/>
                                          </p:val>
                                        </p:tav>
                                      </p:tavLst>
                                    </p:anim>
                                    <p:animEffect transition="in" filter="fade">
                                      <p:cBhvr>
                                        <p:cTn id="22"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7"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Picture Placeholder 11"/>
          <p:cNvSpPr>
            <a:spLocks noGrp="1"/>
          </p:cNvSpPr>
          <p:nvPr>
            <p:ph type="pic" sz="quarter" idx="16"/>
          </p:nvPr>
        </p:nvSpPr>
        <p:spPr>
          <a:xfrm>
            <a:off x="1427762" y="2919929"/>
            <a:ext cx="1811672" cy="1306292"/>
          </a:xfrm>
          <a:custGeom>
            <a:avLst/>
            <a:gdLst>
              <a:gd name="connsiteX0" fmla="*/ 130629 w 1811672"/>
              <a:gd name="connsiteY0" fmla="*/ 0 h 1306292"/>
              <a:gd name="connsiteX1" fmla="*/ 1681043 w 1811672"/>
              <a:gd name="connsiteY1" fmla="*/ 0 h 1306292"/>
              <a:gd name="connsiteX2" fmla="*/ 1811672 w 1811672"/>
              <a:gd name="connsiteY2" fmla="*/ 130629 h 1306292"/>
              <a:gd name="connsiteX3" fmla="*/ 1811672 w 1811672"/>
              <a:gd name="connsiteY3" fmla="*/ 1175663 h 1306292"/>
              <a:gd name="connsiteX4" fmla="*/ 1681043 w 1811672"/>
              <a:gd name="connsiteY4" fmla="*/ 1306292 h 1306292"/>
              <a:gd name="connsiteX5" fmla="*/ 130629 w 1811672"/>
              <a:gd name="connsiteY5" fmla="*/ 1306292 h 1306292"/>
              <a:gd name="connsiteX6" fmla="*/ 0 w 1811672"/>
              <a:gd name="connsiteY6" fmla="*/ 1175663 h 1306292"/>
              <a:gd name="connsiteX7" fmla="*/ 0 w 1811672"/>
              <a:gd name="connsiteY7" fmla="*/ 130629 h 1306292"/>
              <a:gd name="connsiteX8" fmla="*/ 130629 w 1811672"/>
              <a:gd name="connsiteY8" fmla="*/ 0 h 130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1672" h="1306292">
                <a:moveTo>
                  <a:pt x="130629" y="0"/>
                </a:moveTo>
                <a:lnTo>
                  <a:pt x="1681043" y="0"/>
                </a:lnTo>
                <a:cubicBezTo>
                  <a:pt x="1753187" y="0"/>
                  <a:pt x="1811672" y="58485"/>
                  <a:pt x="1811672" y="130629"/>
                </a:cubicBezTo>
                <a:lnTo>
                  <a:pt x="1811672" y="1175663"/>
                </a:lnTo>
                <a:cubicBezTo>
                  <a:pt x="1811672" y="1247807"/>
                  <a:pt x="1753187" y="1306292"/>
                  <a:pt x="1681043" y="1306292"/>
                </a:cubicBezTo>
                <a:lnTo>
                  <a:pt x="130629" y="1306292"/>
                </a:lnTo>
                <a:cubicBezTo>
                  <a:pt x="58485" y="1306292"/>
                  <a:pt x="0" y="1247807"/>
                  <a:pt x="0" y="1175663"/>
                </a:cubicBezTo>
                <a:lnTo>
                  <a:pt x="0" y="130629"/>
                </a:lnTo>
                <a:cubicBezTo>
                  <a:pt x="0" y="58485"/>
                  <a:pt x="58485" y="0"/>
                  <a:pt x="130629"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7"/>
          </p:nvPr>
        </p:nvSpPr>
        <p:spPr>
          <a:xfrm>
            <a:off x="3420603" y="2919929"/>
            <a:ext cx="1811672" cy="1306292"/>
          </a:xfrm>
          <a:custGeom>
            <a:avLst/>
            <a:gdLst>
              <a:gd name="connsiteX0" fmla="*/ 130629 w 1811672"/>
              <a:gd name="connsiteY0" fmla="*/ 0 h 1306292"/>
              <a:gd name="connsiteX1" fmla="*/ 1681043 w 1811672"/>
              <a:gd name="connsiteY1" fmla="*/ 0 h 1306292"/>
              <a:gd name="connsiteX2" fmla="*/ 1811672 w 1811672"/>
              <a:gd name="connsiteY2" fmla="*/ 130629 h 1306292"/>
              <a:gd name="connsiteX3" fmla="*/ 1811672 w 1811672"/>
              <a:gd name="connsiteY3" fmla="*/ 1175663 h 1306292"/>
              <a:gd name="connsiteX4" fmla="*/ 1681043 w 1811672"/>
              <a:gd name="connsiteY4" fmla="*/ 1306292 h 1306292"/>
              <a:gd name="connsiteX5" fmla="*/ 130629 w 1811672"/>
              <a:gd name="connsiteY5" fmla="*/ 1306292 h 1306292"/>
              <a:gd name="connsiteX6" fmla="*/ 0 w 1811672"/>
              <a:gd name="connsiteY6" fmla="*/ 1175663 h 1306292"/>
              <a:gd name="connsiteX7" fmla="*/ 0 w 1811672"/>
              <a:gd name="connsiteY7" fmla="*/ 130629 h 1306292"/>
              <a:gd name="connsiteX8" fmla="*/ 130629 w 1811672"/>
              <a:gd name="connsiteY8" fmla="*/ 0 h 130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1672" h="1306292">
                <a:moveTo>
                  <a:pt x="130629" y="0"/>
                </a:moveTo>
                <a:lnTo>
                  <a:pt x="1681043" y="0"/>
                </a:lnTo>
                <a:cubicBezTo>
                  <a:pt x="1753187" y="0"/>
                  <a:pt x="1811672" y="58485"/>
                  <a:pt x="1811672" y="130629"/>
                </a:cubicBezTo>
                <a:lnTo>
                  <a:pt x="1811672" y="1175663"/>
                </a:lnTo>
                <a:cubicBezTo>
                  <a:pt x="1811672" y="1247807"/>
                  <a:pt x="1753187" y="1306292"/>
                  <a:pt x="1681043" y="1306292"/>
                </a:cubicBezTo>
                <a:lnTo>
                  <a:pt x="130629" y="1306292"/>
                </a:lnTo>
                <a:cubicBezTo>
                  <a:pt x="58485" y="1306292"/>
                  <a:pt x="0" y="1247807"/>
                  <a:pt x="0" y="1175663"/>
                </a:cubicBezTo>
                <a:lnTo>
                  <a:pt x="0" y="130629"/>
                </a:lnTo>
                <a:cubicBezTo>
                  <a:pt x="0" y="58485"/>
                  <a:pt x="58485" y="0"/>
                  <a:pt x="130629"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6" name="Picture Placeholder 15"/>
          <p:cNvSpPr>
            <a:spLocks noGrp="1"/>
          </p:cNvSpPr>
          <p:nvPr>
            <p:ph type="pic" sz="quarter" idx="18"/>
          </p:nvPr>
        </p:nvSpPr>
        <p:spPr>
          <a:xfrm>
            <a:off x="5413443" y="2919929"/>
            <a:ext cx="1811672" cy="1306292"/>
          </a:xfrm>
          <a:custGeom>
            <a:avLst/>
            <a:gdLst>
              <a:gd name="connsiteX0" fmla="*/ 130629 w 1811672"/>
              <a:gd name="connsiteY0" fmla="*/ 0 h 1306292"/>
              <a:gd name="connsiteX1" fmla="*/ 1681043 w 1811672"/>
              <a:gd name="connsiteY1" fmla="*/ 0 h 1306292"/>
              <a:gd name="connsiteX2" fmla="*/ 1811672 w 1811672"/>
              <a:gd name="connsiteY2" fmla="*/ 130629 h 1306292"/>
              <a:gd name="connsiteX3" fmla="*/ 1811672 w 1811672"/>
              <a:gd name="connsiteY3" fmla="*/ 1175663 h 1306292"/>
              <a:gd name="connsiteX4" fmla="*/ 1681043 w 1811672"/>
              <a:gd name="connsiteY4" fmla="*/ 1306292 h 1306292"/>
              <a:gd name="connsiteX5" fmla="*/ 130629 w 1811672"/>
              <a:gd name="connsiteY5" fmla="*/ 1306292 h 1306292"/>
              <a:gd name="connsiteX6" fmla="*/ 0 w 1811672"/>
              <a:gd name="connsiteY6" fmla="*/ 1175663 h 1306292"/>
              <a:gd name="connsiteX7" fmla="*/ 0 w 1811672"/>
              <a:gd name="connsiteY7" fmla="*/ 130629 h 1306292"/>
              <a:gd name="connsiteX8" fmla="*/ 130629 w 1811672"/>
              <a:gd name="connsiteY8" fmla="*/ 0 h 130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1672" h="1306292">
                <a:moveTo>
                  <a:pt x="130629" y="0"/>
                </a:moveTo>
                <a:lnTo>
                  <a:pt x="1681043" y="0"/>
                </a:lnTo>
                <a:cubicBezTo>
                  <a:pt x="1753187" y="0"/>
                  <a:pt x="1811672" y="58485"/>
                  <a:pt x="1811672" y="130629"/>
                </a:cubicBezTo>
                <a:lnTo>
                  <a:pt x="1811672" y="1175663"/>
                </a:lnTo>
                <a:cubicBezTo>
                  <a:pt x="1811672" y="1247807"/>
                  <a:pt x="1753187" y="1306292"/>
                  <a:pt x="1681043" y="1306292"/>
                </a:cubicBezTo>
                <a:lnTo>
                  <a:pt x="130629" y="1306292"/>
                </a:lnTo>
                <a:cubicBezTo>
                  <a:pt x="58485" y="1306292"/>
                  <a:pt x="0" y="1247807"/>
                  <a:pt x="0" y="1175663"/>
                </a:cubicBezTo>
                <a:lnTo>
                  <a:pt x="0" y="130629"/>
                </a:lnTo>
                <a:cubicBezTo>
                  <a:pt x="0" y="58485"/>
                  <a:pt x="58485" y="0"/>
                  <a:pt x="130629"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3600"/>
                                  </p:stCondLst>
                                  <p:endCondLst>
                                    <p:cond evt="begin" delay="0">
                                      <p:tn val="5"/>
                                    </p:cond>
                                  </p:end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360"/>
                                          </p:val>
                                        </p:tav>
                                        <p:tav tm="100000">
                                          <p:val>
                                            <p:fltVal val="0"/>
                                          </p:val>
                                        </p:tav>
                                      </p:tavLst>
                                    </p:anim>
                                    <p:animEffect transition="in" filter="fade">
                                      <p:cBhvr>
                                        <p:cTn id="10" dur="1000"/>
                                        <p:tgtEl>
                                          <p:spTgt spid="12"/>
                                        </p:tgtEl>
                                      </p:cBhvr>
                                    </p:animEffect>
                                  </p:childTnLst>
                                </p:cTn>
                              </p:par>
                              <p:par>
                                <p:cTn id="11" presetID="49" presetClass="entr" presetSubtype="0" decel="100000" fill="hold" grpId="0" nodeType="withEffect" nodePh="1">
                                  <p:stCondLst>
                                    <p:cond delay="4100"/>
                                  </p:stCondLst>
                                  <p:endCondLst>
                                    <p:cond evt="begin" delay="0">
                                      <p:tn val="11"/>
                                    </p:cond>
                                  </p:endCondLst>
                                  <p:childTnLst>
                                    <p:set>
                                      <p:cBhvr>
                                        <p:cTn id="12" dur="1" fill="hold">
                                          <p:stCondLst>
                                            <p:cond delay="0"/>
                                          </p:stCondLst>
                                        </p:cTn>
                                        <p:tgtEl>
                                          <p:spTgt spid="14"/>
                                        </p:tgtEl>
                                        <p:attrNameLst>
                                          <p:attrName>style.visibility</p:attrName>
                                        </p:attrNameLst>
                                      </p:cBhvr>
                                      <p:to>
                                        <p:strVal val="visible"/>
                                      </p:to>
                                    </p:set>
                                    <p:anim calcmode="lin" valueType="num">
                                      <p:cBhvr>
                                        <p:cTn id="13" dur="1000" fill="hold"/>
                                        <p:tgtEl>
                                          <p:spTgt spid="14"/>
                                        </p:tgtEl>
                                        <p:attrNameLst>
                                          <p:attrName>ppt_w</p:attrName>
                                        </p:attrNameLst>
                                      </p:cBhvr>
                                      <p:tavLst>
                                        <p:tav tm="0">
                                          <p:val>
                                            <p:fltVal val="0"/>
                                          </p:val>
                                        </p:tav>
                                        <p:tav tm="100000">
                                          <p:val>
                                            <p:strVal val="#ppt_w"/>
                                          </p:val>
                                        </p:tav>
                                      </p:tavLst>
                                    </p:anim>
                                    <p:anim calcmode="lin" valueType="num">
                                      <p:cBhvr>
                                        <p:cTn id="14" dur="1000" fill="hold"/>
                                        <p:tgtEl>
                                          <p:spTgt spid="14"/>
                                        </p:tgtEl>
                                        <p:attrNameLst>
                                          <p:attrName>ppt_h</p:attrName>
                                        </p:attrNameLst>
                                      </p:cBhvr>
                                      <p:tavLst>
                                        <p:tav tm="0">
                                          <p:val>
                                            <p:fltVal val="0"/>
                                          </p:val>
                                        </p:tav>
                                        <p:tav tm="100000">
                                          <p:val>
                                            <p:strVal val="#ppt_h"/>
                                          </p:val>
                                        </p:tav>
                                      </p:tavLst>
                                    </p:anim>
                                    <p:anim calcmode="lin" valueType="num">
                                      <p:cBhvr>
                                        <p:cTn id="15" dur="1000" fill="hold"/>
                                        <p:tgtEl>
                                          <p:spTgt spid="14"/>
                                        </p:tgtEl>
                                        <p:attrNameLst>
                                          <p:attrName>style.rotation</p:attrName>
                                        </p:attrNameLst>
                                      </p:cBhvr>
                                      <p:tavLst>
                                        <p:tav tm="0">
                                          <p:val>
                                            <p:fltVal val="360"/>
                                          </p:val>
                                        </p:tav>
                                        <p:tav tm="100000">
                                          <p:val>
                                            <p:fltVal val="0"/>
                                          </p:val>
                                        </p:tav>
                                      </p:tavLst>
                                    </p:anim>
                                    <p:animEffect transition="in" filter="fade">
                                      <p:cBhvr>
                                        <p:cTn id="16" dur="1000"/>
                                        <p:tgtEl>
                                          <p:spTgt spid="14"/>
                                        </p:tgtEl>
                                      </p:cBhvr>
                                    </p:animEffect>
                                  </p:childTnLst>
                                </p:cTn>
                              </p:par>
                              <p:par>
                                <p:cTn id="17" presetID="49" presetClass="entr" presetSubtype="0" decel="100000" fill="hold" grpId="0" nodeType="withEffect" nodePh="1">
                                  <p:stCondLst>
                                    <p:cond delay="4600"/>
                                  </p:stCondLst>
                                  <p:endCondLst>
                                    <p:cond evt="begin" delay="0">
                                      <p:tn val="17"/>
                                    </p:cond>
                                  </p:endCondLst>
                                  <p:childTnLst>
                                    <p:set>
                                      <p:cBhvr>
                                        <p:cTn id="18" dur="1" fill="hold">
                                          <p:stCondLst>
                                            <p:cond delay="0"/>
                                          </p:stCondLst>
                                        </p:cTn>
                                        <p:tgtEl>
                                          <p:spTgt spid="16"/>
                                        </p:tgtEl>
                                        <p:attrNameLst>
                                          <p:attrName>style.visibility</p:attrName>
                                        </p:attrNameLst>
                                      </p:cBhvr>
                                      <p:to>
                                        <p:strVal val="visible"/>
                                      </p:to>
                                    </p:set>
                                    <p:anim calcmode="lin" valueType="num">
                                      <p:cBhvr>
                                        <p:cTn id="19" dur="1000" fill="hold"/>
                                        <p:tgtEl>
                                          <p:spTgt spid="16"/>
                                        </p:tgtEl>
                                        <p:attrNameLst>
                                          <p:attrName>ppt_w</p:attrName>
                                        </p:attrNameLst>
                                      </p:cBhvr>
                                      <p:tavLst>
                                        <p:tav tm="0">
                                          <p:val>
                                            <p:fltVal val="0"/>
                                          </p:val>
                                        </p:tav>
                                        <p:tav tm="100000">
                                          <p:val>
                                            <p:strVal val="#ppt_w"/>
                                          </p:val>
                                        </p:tav>
                                      </p:tavLst>
                                    </p:anim>
                                    <p:anim calcmode="lin" valueType="num">
                                      <p:cBhvr>
                                        <p:cTn id="20" dur="1000" fill="hold"/>
                                        <p:tgtEl>
                                          <p:spTgt spid="16"/>
                                        </p:tgtEl>
                                        <p:attrNameLst>
                                          <p:attrName>ppt_h</p:attrName>
                                        </p:attrNameLst>
                                      </p:cBhvr>
                                      <p:tavLst>
                                        <p:tav tm="0">
                                          <p:val>
                                            <p:fltVal val="0"/>
                                          </p:val>
                                        </p:tav>
                                        <p:tav tm="100000">
                                          <p:val>
                                            <p:strVal val="#ppt_h"/>
                                          </p:val>
                                        </p:tav>
                                      </p:tavLst>
                                    </p:anim>
                                    <p:anim calcmode="lin" valueType="num">
                                      <p:cBhvr>
                                        <p:cTn id="21" dur="1000" fill="hold"/>
                                        <p:tgtEl>
                                          <p:spTgt spid="16"/>
                                        </p:tgtEl>
                                        <p:attrNameLst>
                                          <p:attrName>style.rotation</p:attrName>
                                        </p:attrNameLst>
                                      </p:cBhvr>
                                      <p:tavLst>
                                        <p:tav tm="0">
                                          <p:val>
                                            <p:fltVal val="360"/>
                                          </p:val>
                                        </p:tav>
                                        <p:tav tm="100000">
                                          <p:val>
                                            <p:fltVal val="0"/>
                                          </p:val>
                                        </p:tav>
                                      </p:tavLst>
                                    </p:anim>
                                    <p:animEffect transition="in" filter="fade">
                                      <p:cBhvr>
                                        <p:cTn id="22"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6"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5" name="Picture Placeholder 14"/>
          <p:cNvSpPr>
            <a:spLocks noGrp="1"/>
          </p:cNvSpPr>
          <p:nvPr>
            <p:ph type="pic" sz="quarter" idx="16"/>
          </p:nvPr>
        </p:nvSpPr>
        <p:spPr>
          <a:xfrm>
            <a:off x="6144150" y="2864632"/>
            <a:ext cx="2779190" cy="1794210"/>
          </a:xfrm>
          <a:custGeom>
            <a:avLst/>
            <a:gdLst>
              <a:gd name="connsiteX0" fmla="*/ 299041 w 2779190"/>
              <a:gd name="connsiteY0" fmla="*/ 0 h 1794210"/>
              <a:gd name="connsiteX1" fmla="*/ 2480149 w 2779190"/>
              <a:gd name="connsiteY1" fmla="*/ 0 h 1794210"/>
              <a:gd name="connsiteX2" fmla="*/ 2779190 w 2779190"/>
              <a:gd name="connsiteY2" fmla="*/ 299041 h 1794210"/>
              <a:gd name="connsiteX3" fmla="*/ 2779190 w 2779190"/>
              <a:gd name="connsiteY3" fmla="*/ 1495169 h 1794210"/>
              <a:gd name="connsiteX4" fmla="*/ 2480149 w 2779190"/>
              <a:gd name="connsiteY4" fmla="*/ 1794210 h 1794210"/>
              <a:gd name="connsiteX5" fmla="*/ 299041 w 2779190"/>
              <a:gd name="connsiteY5" fmla="*/ 1794210 h 1794210"/>
              <a:gd name="connsiteX6" fmla="*/ 0 w 2779190"/>
              <a:gd name="connsiteY6" fmla="*/ 1495169 h 1794210"/>
              <a:gd name="connsiteX7" fmla="*/ 0 w 2779190"/>
              <a:gd name="connsiteY7" fmla="*/ 299041 h 1794210"/>
              <a:gd name="connsiteX8" fmla="*/ 299041 w 2779190"/>
              <a:gd name="connsiteY8" fmla="*/ 0 h 179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79190" h="1794210">
                <a:moveTo>
                  <a:pt x="299041" y="0"/>
                </a:moveTo>
                <a:lnTo>
                  <a:pt x="2480149" y="0"/>
                </a:lnTo>
                <a:cubicBezTo>
                  <a:pt x="2645305" y="0"/>
                  <a:pt x="2779190" y="133885"/>
                  <a:pt x="2779190" y="299041"/>
                </a:cubicBezTo>
                <a:lnTo>
                  <a:pt x="2779190" y="1495169"/>
                </a:lnTo>
                <a:cubicBezTo>
                  <a:pt x="2779190" y="1660325"/>
                  <a:pt x="2645305" y="1794210"/>
                  <a:pt x="2480149" y="1794210"/>
                </a:cubicBezTo>
                <a:lnTo>
                  <a:pt x="299041" y="1794210"/>
                </a:lnTo>
                <a:cubicBezTo>
                  <a:pt x="133885" y="1794210"/>
                  <a:pt x="0" y="1660325"/>
                  <a:pt x="0" y="1495169"/>
                </a:cubicBezTo>
                <a:lnTo>
                  <a:pt x="0" y="299041"/>
                </a:lnTo>
                <a:cubicBezTo>
                  <a:pt x="0" y="133885"/>
                  <a:pt x="133885" y="0"/>
                  <a:pt x="29904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7" name="Picture Placeholder 16"/>
          <p:cNvSpPr>
            <a:spLocks noGrp="1"/>
          </p:cNvSpPr>
          <p:nvPr>
            <p:ph type="pic" sz="quarter" idx="17"/>
          </p:nvPr>
        </p:nvSpPr>
        <p:spPr>
          <a:xfrm>
            <a:off x="9069909" y="3123958"/>
            <a:ext cx="2314182" cy="1534885"/>
          </a:xfrm>
          <a:custGeom>
            <a:avLst/>
            <a:gdLst>
              <a:gd name="connsiteX0" fmla="*/ 255819 w 2314182"/>
              <a:gd name="connsiteY0" fmla="*/ 0 h 1534885"/>
              <a:gd name="connsiteX1" fmla="*/ 2058363 w 2314182"/>
              <a:gd name="connsiteY1" fmla="*/ 0 h 1534885"/>
              <a:gd name="connsiteX2" fmla="*/ 2314182 w 2314182"/>
              <a:gd name="connsiteY2" fmla="*/ 255819 h 1534885"/>
              <a:gd name="connsiteX3" fmla="*/ 2314182 w 2314182"/>
              <a:gd name="connsiteY3" fmla="*/ 1279066 h 1534885"/>
              <a:gd name="connsiteX4" fmla="*/ 2058363 w 2314182"/>
              <a:gd name="connsiteY4" fmla="*/ 1534885 h 1534885"/>
              <a:gd name="connsiteX5" fmla="*/ 255819 w 2314182"/>
              <a:gd name="connsiteY5" fmla="*/ 1534885 h 1534885"/>
              <a:gd name="connsiteX6" fmla="*/ 0 w 2314182"/>
              <a:gd name="connsiteY6" fmla="*/ 1279066 h 1534885"/>
              <a:gd name="connsiteX7" fmla="*/ 0 w 2314182"/>
              <a:gd name="connsiteY7" fmla="*/ 255819 h 1534885"/>
              <a:gd name="connsiteX8" fmla="*/ 255819 w 2314182"/>
              <a:gd name="connsiteY8" fmla="*/ 0 h 153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4182" h="1534885">
                <a:moveTo>
                  <a:pt x="255819" y="0"/>
                </a:moveTo>
                <a:lnTo>
                  <a:pt x="2058363" y="0"/>
                </a:lnTo>
                <a:cubicBezTo>
                  <a:pt x="2199648" y="0"/>
                  <a:pt x="2314182" y="114534"/>
                  <a:pt x="2314182" y="255819"/>
                </a:cubicBezTo>
                <a:lnTo>
                  <a:pt x="2314182" y="1279066"/>
                </a:lnTo>
                <a:cubicBezTo>
                  <a:pt x="2314182" y="1420351"/>
                  <a:pt x="2199648" y="1534885"/>
                  <a:pt x="2058363" y="1534885"/>
                </a:cubicBezTo>
                <a:lnTo>
                  <a:pt x="255819" y="1534885"/>
                </a:lnTo>
                <a:cubicBezTo>
                  <a:pt x="114534" y="1534885"/>
                  <a:pt x="0" y="1420351"/>
                  <a:pt x="0" y="1279066"/>
                </a:cubicBezTo>
                <a:lnTo>
                  <a:pt x="0" y="255819"/>
                </a:lnTo>
                <a:cubicBezTo>
                  <a:pt x="0" y="114534"/>
                  <a:pt x="114534" y="0"/>
                  <a:pt x="255819"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9" name="Picture Placeholder 18"/>
          <p:cNvSpPr>
            <a:spLocks noGrp="1"/>
          </p:cNvSpPr>
          <p:nvPr>
            <p:ph type="pic" sz="quarter" idx="18"/>
          </p:nvPr>
        </p:nvSpPr>
        <p:spPr>
          <a:xfrm>
            <a:off x="6694097" y="1182562"/>
            <a:ext cx="2314182" cy="1534885"/>
          </a:xfrm>
          <a:custGeom>
            <a:avLst/>
            <a:gdLst>
              <a:gd name="connsiteX0" fmla="*/ 255819 w 2314182"/>
              <a:gd name="connsiteY0" fmla="*/ 0 h 1534885"/>
              <a:gd name="connsiteX1" fmla="*/ 2058363 w 2314182"/>
              <a:gd name="connsiteY1" fmla="*/ 0 h 1534885"/>
              <a:gd name="connsiteX2" fmla="*/ 2314182 w 2314182"/>
              <a:gd name="connsiteY2" fmla="*/ 255819 h 1534885"/>
              <a:gd name="connsiteX3" fmla="*/ 2314182 w 2314182"/>
              <a:gd name="connsiteY3" fmla="*/ 1279066 h 1534885"/>
              <a:gd name="connsiteX4" fmla="*/ 2058363 w 2314182"/>
              <a:gd name="connsiteY4" fmla="*/ 1534885 h 1534885"/>
              <a:gd name="connsiteX5" fmla="*/ 255819 w 2314182"/>
              <a:gd name="connsiteY5" fmla="*/ 1534885 h 1534885"/>
              <a:gd name="connsiteX6" fmla="*/ 0 w 2314182"/>
              <a:gd name="connsiteY6" fmla="*/ 1279066 h 1534885"/>
              <a:gd name="connsiteX7" fmla="*/ 0 w 2314182"/>
              <a:gd name="connsiteY7" fmla="*/ 255819 h 1534885"/>
              <a:gd name="connsiteX8" fmla="*/ 255819 w 2314182"/>
              <a:gd name="connsiteY8" fmla="*/ 0 h 153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14182" h="1534885">
                <a:moveTo>
                  <a:pt x="255819" y="0"/>
                </a:moveTo>
                <a:lnTo>
                  <a:pt x="2058363" y="0"/>
                </a:lnTo>
                <a:cubicBezTo>
                  <a:pt x="2199648" y="0"/>
                  <a:pt x="2314182" y="114534"/>
                  <a:pt x="2314182" y="255819"/>
                </a:cubicBezTo>
                <a:lnTo>
                  <a:pt x="2314182" y="1279066"/>
                </a:lnTo>
                <a:cubicBezTo>
                  <a:pt x="2314182" y="1420351"/>
                  <a:pt x="2199648" y="1534885"/>
                  <a:pt x="2058363" y="1534885"/>
                </a:cubicBezTo>
                <a:lnTo>
                  <a:pt x="255819" y="1534885"/>
                </a:lnTo>
                <a:cubicBezTo>
                  <a:pt x="114534" y="1534885"/>
                  <a:pt x="0" y="1420351"/>
                  <a:pt x="0" y="1279066"/>
                </a:cubicBezTo>
                <a:lnTo>
                  <a:pt x="0" y="255819"/>
                </a:lnTo>
                <a:cubicBezTo>
                  <a:pt x="0" y="114534"/>
                  <a:pt x="114534" y="0"/>
                  <a:pt x="255819"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1" name="Picture Placeholder 20"/>
          <p:cNvSpPr>
            <a:spLocks noGrp="1"/>
          </p:cNvSpPr>
          <p:nvPr>
            <p:ph type="pic" sz="quarter" idx="19"/>
          </p:nvPr>
        </p:nvSpPr>
        <p:spPr>
          <a:xfrm>
            <a:off x="9135460" y="1070422"/>
            <a:ext cx="2779190" cy="1794210"/>
          </a:xfrm>
          <a:custGeom>
            <a:avLst/>
            <a:gdLst>
              <a:gd name="connsiteX0" fmla="*/ 299041 w 2779190"/>
              <a:gd name="connsiteY0" fmla="*/ 0 h 1794210"/>
              <a:gd name="connsiteX1" fmla="*/ 2480149 w 2779190"/>
              <a:gd name="connsiteY1" fmla="*/ 0 h 1794210"/>
              <a:gd name="connsiteX2" fmla="*/ 2779190 w 2779190"/>
              <a:gd name="connsiteY2" fmla="*/ 299041 h 1794210"/>
              <a:gd name="connsiteX3" fmla="*/ 2779190 w 2779190"/>
              <a:gd name="connsiteY3" fmla="*/ 1495169 h 1794210"/>
              <a:gd name="connsiteX4" fmla="*/ 2480149 w 2779190"/>
              <a:gd name="connsiteY4" fmla="*/ 1794210 h 1794210"/>
              <a:gd name="connsiteX5" fmla="*/ 299041 w 2779190"/>
              <a:gd name="connsiteY5" fmla="*/ 1794210 h 1794210"/>
              <a:gd name="connsiteX6" fmla="*/ 0 w 2779190"/>
              <a:gd name="connsiteY6" fmla="*/ 1495169 h 1794210"/>
              <a:gd name="connsiteX7" fmla="*/ 0 w 2779190"/>
              <a:gd name="connsiteY7" fmla="*/ 299041 h 1794210"/>
              <a:gd name="connsiteX8" fmla="*/ 299041 w 2779190"/>
              <a:gd name="connsiteY8" fmla="*/ 0 h 179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79190" h="1794210">
                <a:moveTo>
                  <a:pt x="299041" y="0"/>
                </a:moveTo>
                <a:lnTo>
                  <a:pt x="2480149" y="0"/>
                </a:lnTo>
                <a:cubicBezTo>
                  <a:pt x="2645305" y="0"/>
                  <a:pt x="2779190" y="133885"/>
                  <a:pt x="2779190" y="299041"/>
                </a:cubicBezTo>
                <a:lnTo>
                  <a:pt x="2779190" y="1495169"/>
                </a:lnTo>
                <a:cubicBezTo>
                  <a:pt x="2779190" y="1660325"/>
                  <a:pt x="2645305" y="1794210"/>
                  <a:pt x="2480149" y="1794210"/>
                </a:cubicBezTo>
                <a:lnTo>
                  <a:pt x="299041" y="1794210"/>
                </a:lnTo>
                <a:cubicBezTo>
                  <a:pt x="133885" y="1794210"/>
                  <a:pt x="0" y="1660325"/>
                  <a:pt x="0" y="1495169"/>
                </a:cubicBezTo>
                <a:lnTo>
                  <a:pt x="0" y="299041"/>
                </a:lnTo>
                <a:cubicBezTo>
                  <a:pt x="0" y="133885"/>
                  <a:pt x="133885" y="0"/>
                  <a:pt x="299041"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400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 calcmode="lin" valueType="num">
                                      <p:cBhvr>
                                        <p:cTn id="9" dur="1000" fill="hold"/>
                                        <p:tgtEl>
                                          <p:spTgt spid="15"/>
                                        </p:tgtEl>
                                        <p:attrNameLst>
                                          <p:attrName>style.rotation</p:attrName>
                                        </p:attrNameLst>
                                      </p:cBhvr>
                                      <p:tavLst>
                                        <p:tav tm="0">
                                          <p:val>
                                            <p:fltVal val="360"/>
                                          </p:val>
                                        </p:tav>
                                        <p:tav tm="100000">
                                          <p:val>
                                            <p:fltVal val="0"/>
                                          </p:val>
                                        </p:tav>
                                      </p:tavLst>
                                    </p:anim>
                                    <p:animEffect transition="in" filter="fade">
                                      <p:cBhvr>
                                        <p:cTn id="10" dur="1000"/>
                                        <p:tgtEl>
                                          <p:spTgt spid="15"/>
                                        </p:tgtEl>
                                      </p:cBhvr>
                                    </p:animEffect>
                                  </p:childTnLst>
                                </p:cTn>
                              </p:par>
                              <p:par>
                                <p:cTn id="11" presetID="49" presetClass="entr" presetSubtype="0" decel="100000" fill="hold" grpId="0" nodeType="withEffect" nodePh="1">
                                  <p:stCondLst>
                                    <p:cond delay="4500"/>
                                  </p:stCondLst>
                                  <p:endCondLst>
                                    <p:cond evt="begin" delay="0">
                                      <p:tn val="11"/>
                                    </p:cond>
                                  </p:endCondLst>
                                  <p:childTnLst>
                                    <p:set>
                                      <p:cBhvr>
                                        <p:cTn id="12" dur="1" fill="hold">
                                          <p:stCondLst>
                                            <p:cond delay="0"/>
                                          </p:stCondLst>
                                        </p:cTn>
                                        <p:tgtEl>
                                          <p:spTgt spid="21"/>
                                        </p:tgtEl>
                                        <p:attrNameLst>
                                          <p:attrName>style.visibility</p:attrName>
                                        </p:attrNameLst>
                                      </p:cBhvr>
                                      <p:to>
                                        <p:strVal val="visible"/>
                                      </p:to>
                                    </p:set>
                                    <p:anim calcmode="lin" valueType="num">
                                      <p:cBhvr>
                                        <p:cTn id="13" dur="1000" fill="hold"/>
                                        <p:tgtEl>
                                          <p:spTgt spid="21"/>
                                        </p:tgtEl>
                                        <p:attrNameLst>
                                          <p:attrName>ppt_w</p:attrName>
                                        </p:attrNameLst>
                                      </p:cBhvr>
                                      <p:tavLst>
                                        <p:tav tm="0">
                                          <p:val>
                                            <p:fltVal val="0"/>
                                          </p:val>
                                        </p:tav>
                                        <p:tav tm="100000">
                                          <p:val>
                                            <p:strVal val="#ppt_w"/>
                                          </p:val>
                                        </p:tav>
                                      </p:tavLst>
                                    </p:anim>
                                    <p:anim calcmode="lin" valueType="num">
                                      <p:cBhvr>
                                        <p:cTn id="14" dur="1000" fill="hold"/>
                                        <p:tgtEl>
                                          <p:spTgt spid="21"/>
                                        </p:tgtEl>
                                        <p:attrNameLst>
                                          <p:attrName>ppt_h</p:attrName>
                                        </p:attrNameLst>
                                      </p:cBhvr>
                                      <p:tavLst>
                                        <p:tav tm="0">
                                          <p:val>
                                            <p:fltVal val="0"/>
                                          </p:val>
                                        </p:tav>
                                        <p:tav tm="100000">
                                          <p:val>
                                            <p:strVal val="#ppt_h"/>
                                          </p:val>
                                        </p:tav>
                                      </p:tavLst>
                                    </p:anim>
                                    <p:anim calcmode="lin" valueType="num">
                                      <p:cBhvr>
                                        <p:cTn id="15" dur="1000" fill="hold"/>
                                        <p:tgtEl>
                                          <p:spTgt spid="21"/>
                                        </p:tgtEl>
                                        <p:attrNameLst>
                                          <p:attrName>style.rotation</p:attrName>
                                        </p:attrNameLst>
                                      </p:cBhvr>
                                      <p:tavLst>
                                        <p:tav tm="0">
                                          <p:val>
                                            <p:fltVal val="360"/>
                                          </p:val>
                                        </p:tav>
                                        <p:tav tm="100000">
                                          <p:val>
                                            <p:fltVal val="0"/>
                                          </p:val>
                                        </p:tav>
                                      </p:tavLst>
                                    </p:anim>
                                    <p:animEffect transition="in" filter="fade">
                                      <p:cBhvr>
                                        <p:cTn id="16" dur="1000"/>
                                        <p:tgtEl>
                                          <p:spTgt spid="21"/>
                                        </p:tgtEl>
                                      </p:cBhvr>
                                    </p:animEffect>
                                  </p:childTnLst>
                                </p:cTn>
                              </p:par>
                              <p:par>
                                <p:cTn id="17" presetID="49" presetClass="entr" presetSubtype="0" decel="100000" fill="hold" grpId="0" nodeType="withEffect" nodePh="1">
                                  <p:stCondLst>
                                    <p:cond delay="5000"/>
                                  </p:stCondLst>
                                  <p:endCondLst>
                                    <p:cond evt="begin" delay="0">
                                      <p:tn val="17"/>
                                    </p:cond>
                                  </p:endCondLst>
                                  <p:childTnLst>
                                    <p:set>
                                      <p:cBhvr>
                                        <p:cTn id="18" dur="1" fill="hold">
                                          <p:stCondLst>
                                            <p:cond delay="0"/>
                                          </p:stCondLst>
                                        </p:cTn>
                                        <p:tgtEl>
                                          <p:spTgt spid="19"/>
                                        </p:tgtEl>
                                        <p:attrNameLst>
                                          <p:attrName>style.visibility</p:attrName>
                                        </p:attrNameLst>
                                      </p:cBhvr>
                                      <p:to>
                                        <p:strVal val="visible"/>
                                      </p:to>
                                    </p:set>
                                    <p:anim calcmode="lin" valueType="num">
                                      <p:cBhvr>
                                        <p:cTn id="19" dur="1000" fill="hold"/>
                                        <p:tgtEl>
                                          <p:spTgt spid="19"/>
                                        </p:tgtEl>
                                        <p:attrNameLst>
                                          <p:attrName>ppt_w</p:attrName>
                                        </p:attrNameLst>
                                      </p:cBhvr>
                                      <p:tavLst>
                                        <p:tav tm="0">
                                          <p:val>
                                            <p:fltVal val="0"/>
                                          </p:val>
                                        </p:tav>
                                        <p:tav tm="100000">
                                          <p:val>
                                            <p:strVal val="#ppt_w"/>
                                          </p:val>
                                        </p:tav>
                                      </p:tavLst>
                                    </p:anim>
                                    <p:anim calcmode="lin" valueType="num">
                                      <p:cBhvr>
                                        <p:cTn id="20" dur="1000" fill="hold"/>
                                        <p:tgtEl>
                                          <p:spTgt spid="19"/>
                                        </p:tgtEl>
                                        <p:attrNameLst>
                                          <p:attrName>ppt_h</p:attrName>
                                        </p:attrNameLst>
                                      </p:cBhvr>
                                      <p:tavLst>
                                        <p:tav tm="0">
                                          <p:val>
                                            <p:fltVal val="0"/>
                                          </p:val>
                                        </p:tav>
                                        <p:tav tm="100000">
                                          <p:val>
                                            <p:strVal val="#ppt_h"/>
                                          </p:val>
                                        </p:tav>
                                      </p:tavLst>
                                    </p:anim>
                                    <p:anim calcmode="lin" valueType="num">
                                      <p:cBhvr>
                                        <p:cTn id="21" dur="1000" fill="hold"/>
                                        <p:tgtEl>
                                          <p:spTgt spid="19"/>
                                        </p:tgtEl>
                                        <p:attrNameLst>
                                          <p:attrName>style.rotation</p:attrName>
                                        </p:attrNameLst>
                                      </p:cBhvr>
                                      <p:tavLst>
                                        <p:tav tm="0">
                                          <p:val>
                                            <p:fltVal val="360"/>
                                          </p:val>
                                        </p:tav>
                                        <p:tav tm="100000">
                                          <p:val>
                                            <p:fltVal val="0"/>
                                          </p:val>
                                        </p:tav>
                                      </p:tavLst>
                                    </p:anim>
                                    <p:animEffect transition="in" filter="fade">
                                      <p:cBhvr>
                                        <p:cTn id="22" dur="1000"/>
                                        <p:tgtEl>
                                          <p:spTgt spid="19"/>
                                        </p:tgtEl>
                                      </p:cBhvr>
                                    </p:animEffect>
                                  </p:childTnLst>
                                </p:cTn>
                              </p:par>
                              <p:par>
                                <p:cTn id="23" presetID="49" presetClass="entr" presetSubtype="0" decel="100000" fill="hold" grpId="0" nodeType="withEffect" nodePh="1">
                                  <p:stCondLst>
                                    <p:cond delay="5500"/>
                                  </p:stCondLst>
                                  <p:endCondLst>
                                    <p:cond evt="begin" delay="0">
                                      <p:tn val="23"/>
                                    </p:cond>
                                  </p:endCondLst>
                                  <p:childTnLst>
                                    <p:set>
                                      <p:cBhvr>
                                        <p:cTn id="24" dur="1" fill="hold">
                                          <p:stCondLst>
                                            <p:cond delay="0"/>
                                          </p:stCondLst>
                                        </p:cTn>
                                        <p:tgtEl>
                                          <p:spTgt spid="17"/>
                                        </p:tgtEl>
                                        <p:attrNameLst>
                                          <p:attrName>style.visibility</p:attrName>
                                        </p:attrNameLst>
                                      </p:cBhvr>
                                      <p:to>
                                        <p:strVal val="visible"/>
                                      </p:to>
                                    </p:set>
                                    <p:anim calcmode="lin" valueType="num">
                                      <p:cBhvr>
                                        <p:cTn id="25" dur="1000" fill="hold"/>
                                        <p:tgtEl>
                                          <p:spTgt spid="17"/>
                                        </p:tgtEl>
                                        <p:attrNameLst>
                                          <p:attrName>ppt_w</p:attrName>
                                        </p:attrNameLst>
                                      </p:cBhvr>
                                      <p:tavLst>
                                        <p:tav tm="0">
                                          <p:val>
                                            <p:fltVal val="0"/>
                                          </p:val>
                                        </p:tav>
                                        <p:tav tm="100000">
                                          <p:val>
                                            <p:strVal val="#ppt_w"/>
                                          </p:val>
                                        </p:tav>
                                      </p:tavLst>
                                    </p:anim>
                                    <p:anim calcmode="lin" valueType="num">
                                      <p:cBhvr>
                                        <p:cTn id="26" dur="1000" fill="hold"/>
                                        <p:tgtEl>
                                          <p:spTgt spid="17"/>
                                        </p:tgtEl>
                                        <p:attrNameLst>
                                          <p:attrName>ppt_h</p:attrName>
                                        </p:attrNameLst>
                                      </p:cBhvr>
                                      <p:tavLst>
                                        <p:tav tm="0">
                                          <p:val>
                                            <p:fltVal val="0"/>
                                          </p:val>
                                        </p:tav>
                                        <p:tav tm="100000">
                                          <p:val>
                                            <p:strVal val="#ppt_h"/>
                                          </p:val>
                                        </p:tav>
                                      </p:tavLst>
                                    </p:anim>
                                    <p:anim calcmode="lin" valueType="num">
                                      <p:cBhvr>
                                        <p:cTn id="27" dur="1000" fill="hold"/>
                                        <p:tgtEl>
                                          <p:spTgt spid="17"/>
                                        </p:tgtEl>
                                        <p:attrNameLst>
                                          <p:attrName>style.rotation</p:attrName>
                                        </p:attrNameLst>
                                      </p:cBhvr>
                                      <p:tavLst>
                                        <p:tav tm="0">
                                          <p:val>
                                            <p:fltVal val="360"/>
                                          </p:val>
                                        </p:tav>
                                        <p:tav tm="100000">
                                          <p:val>
                                            <p:fltVal val="0"/>
                                          </p:val>
                                        </p:tav>
                                      </p:tavLst>
                                    </p:anim>
                                    <p:animEffect transition="in" filter="fade">
                                      <p:cBhvr>
                                        <p:cTn id="28"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p:bldP spid="19" grpId="0"/>
      <p:bldP spid="21"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0" name="Picture Placeholder 9"/>
          <p:cNvSpPr>
            <a:spLocks noGrp="1"/>
          </p:cNvSpPr>
          <p:nvPr>
            <p:ph type="pic" sz="quarter" idx="16"/>
          </p:nvPr>
        </p:nvSpPr>
        <p:spPr>
          <a:xfrm>
            <a:off x="5148776" y="1471347"/>
            <a:ext cx="2348138" cy="3899841"/>
          </a:xfrm>
          <a:custGeom>
            <a:avLst/>
            <a:gdLst>
              <a:gd name="connsiteX0" fmla="*/ 370067 w 2348138"/>
              <a:gd name="connsiteY0" fmla="*/ 0 h 3899841"/>
              <a:gd name="connsiteX1" fmla="*/ 1978071 w 2348138"/>
              <a:gd name="connsiteY1" fmla="*/ 0 h 3899841"/>
              <a:gd name="connsiteX2" fmla="*/ 2348138 w 2348138"/>
              <a:gd name="connsiteY2" fmla="*/ 370067 h 3899841"/>
              <a:gd name="connsiteX3" fmla="*/ 2348138 w 2348138"/>
              <a:gd name="connsiteY3" fmla="*/ 3529774 h 3899841"/>
              <a:gd name="connsiteX4" fmla="*/ 1978071 w 2348138"/>
              <a:gd name="connsiteY4" fmla="*/ 3899841 h 3899841"/>
              <a:gd name="connsiteX5" fmla="*/ 370067 w 2348138"/>
              <a:gd name="connsiteY5" fmla="*/ 3899841 h 3899841"/>
              <a:gd name="connsiteX6" fmla="*/ 0 w 2348138"/>
              <a:gd name="connsiteY6" fmla="*/ 3529774 h 3899841"/>
              <a:gd name="connsiteX7" fmla="*/ 0 w 2348138"/>
              <a:gd name="connsiteY7" fmla="*/ 370067 h 3899841"/>
              <a:gd name="connsiteX8" fmla="*/ 370067 w 2348138"/>
              <a:gd name="connsiteY8" fmla="*/ 0 h 3899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8138" h="3899841">
                <a:moveTo>
                  <a:pt x="370067" y="0"/>
                </a:moveTo>
                <a:lnTo>
                  <a:pt x="1978071" y="0"/>
                </a:lnTo>
                <a:cubicBezTo>
                  <a:pt x="2182453" y="0"/>
                  <a:pt x="2348138" y="165685"/>
                  <a:pt x="2348138" y="370067"/>
                </a:cubicBezTo>
                <a:lnTo>
                  <a:pt x="2348138" y="3529774"/>
                </a:lnTo>
                <a:cubicBezTo>
                  <a:pt x="2348138" y="3734156"/>
                  <a:pt x="2182453" y="3899841"/>
                  <a:pt x="1978071" y="3899841"/>
                </a:cubicBezTo>
                <a:lnTo>
                  <a:pt x="370067" y="3899841"/>
                </a:lnTo>
                <a:cubicBezTo>
                  <a:pt x="165685" y="3899841"/>
                  <a:pt x="0" y="3734156"/>
                  <a:pt x="0" y="3529774"/>
                </a:cubicBezTo>
                <a:lnTo>
                  <a:pt x="0" y="370067"/>
                </a:lnTo>
                <a:cubicBezTo>
                  <a:pt x="0" y="165685"/>
                  <a:pt x="165685" y="0"/>
                  <a:pt x="3700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2" name="Picture Placeholder 11"/>
          <p:cNvSpPr>
            <a:spLocks noGrp="1"/>
          </p:cNvSpPr>
          <p:nvPr>
            <p:ph type="pic" sz="quarter" idx="17"/>
          </p:nvPr>
        </p:nvSpPr>
        <p:spPr>
          <a:xfrm>
            <a:off x="7742342" y="1471347"/>
            <a:ext cx="2348138" cy="3899841"/>
          </a:xfrm>
          <a:custGeom>
            <a:avLst/>
            <a:gdLst>
              <a:gd name="connsiteX0" fmla="*/ 370067 w 2348138"/>
              <a:gd name="connsiteY0" fmla="*/ 0 h 3899841"/>
              <a:gd name="connsiteX1" fmla="*/ 1978071 w 2348138"/>
              <a:gd name="connsiteY1" fmla="*/ 0 h 3899841"/>
              <a:gd name="connsiteX2" fmla="*/ 2348138 w 2348138"/>
              <a:gd name="connsiteY2" fmla="*/ 370067 h 3899841"/>
              <a:gd name="connsiteX3" fmla="*/ 2348138 w 2348138"/>
              <a:gd name="connsiteY3" fmla="*/ 3529774 h 3899841"/>
              <a:gd name="connsiteX4" fmla="*/ 1978071 w 2348138"/>
              <a:gd name="connsiteY4" fmla="*/ 3899841 h 3899841"/>
              <a:gd name="connsiteX5" fmla="*/ 370067 w 2348138"/>
              <a:gd name="connsiteY5" fmla="*/ 3899841 h 3899841"/>
              <a:gd name="connsiteX6" fmla="*/ 0 w 2348138"/>
              <a:gd name="connsiteY6" fmla="*/ 3529774 h 3899841"/>
              <a:gd name="connsiteX7" fmla="*/ 0 w 2348138"/>
              <a:gd name="connsiteY7" fmla="*/ 370067 h 3899841"/>
              <a:gd name="connsiteX8" fmla="*/ 370067 w 2348138"/>
              <a:gd name="connsiteY8" fmla="*/ 0 h 3899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8138" h="3899841">
                <a:moveTo>
                  <a:pt x="370067" y="0"/>
                </a:moveTo>
                <a:lnTo>
                  <a:pt x="1978071" y="0"/>
                </a:lnTo>
                <a:cubicBezTo>
                  <a:pt x="2182453" y="0"/>
                  <a:pt x="2348138" y="165685"/>
                  <a:pt x="2348138" y="370067"/>
                </a:cubicBezTo>
                <a:lnTo>
                  <a:pt x="2348138" y="3529774"/>
                </a:lnTo>
                <a:cubicBezTo>
                  <a:pt x="2348138" y="3734156"/>
                  <a:pt x="2182453" y="3899841"/>
                  <a:pt x="1978071" y="3899841"/>
                </a:cubicBezTo>
                <a:lnTo>
                  <a:pt x="370067" y="3899841"/>
                </a:lnTo>
                <a:cubicBezTo>
                  <a:pt x="165685" y="3899841"/>
                  <a:pt x="0" y="3734156"/>
                  <a:pt x="0" y="3529774"/>
                </a:cubicBezTo>
                <a:lnTo>
                  <a:pt x="0" y="370067"/>
                </a:lnTo>
                <a:cubicBezTo>
                  <a:pt x="0" y="165685"/>
                  <a:pt x="165685" y="0"/>
                  <a:pt x="3700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8"/>
          </p:nvPr>
        </p:nvSpPr>
        <p:spPr>
          <a:xfrm>
            <a:off x="10336814" y="1471348"/>
            <a:ext cx="1855187" cy="3899841"/>
          </a:xfrm>
          <a:custGeom>
            <a:avLst/>
            <a:gdLst>
              <a:gd name="connsiteX0" fmla="*/ 370067 w 1855187"/>
              <a:gd name="connsiteY0" fmla="*/ 0 h 3899841"/>
              <a:gd name="connsiteX1" fmla="*/ 1855187 w 1855187"/>
              <a:gd name="connsiteY1" fmla="*/ 0 h 3899841"/>
              <a:gd name="connsiteX2" fmla="*/ 1855187 w 1855187"/>
              <a:gd name="connsiteY2" fmla="*/ 3899841 h 3899841"/>
              <a:gd name="connsiteX3" fmla="*/ 370067 w 1855187"/>
              <a:gd name="connsiteY3" fmla="*/ 3899841 h 3899841"/>
              <a:gd name="connsiteX4" fmla="*/ 0 w 1855187"/>
              <a:gd name="connsiteY4" fmla="*/ 3529774 h 3899841"/>
              <a:gd name="connsiteX5" fmla="*/ 0 w 1855187"/>
              <a:gd name="connsiteY5" fmla="*/ 370067 h 3899841"/>
              <a:gd name="connsiteX6" fmla="*/ 370067 w 1855187"/>
              <a:gd name="connsiteY6" fmla="*/ 0 h 3899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5187" h="3899841">
                <a:moveTo>
                  <a:pt x="370067" y="0"/>
                </a:moveTo>
                <a:lnTo>
                  <a:pt x="1855187" y="0"/>
                </a:lnTo>
                <a:lnTo>
                  <a:pt x="1855187" y="3899841"/>
                </a:lnTo>
                <a:lnTo>
                  <a:pt x="370067" y="3899841"/>
                </a:lnTo>
                <a:cubicBezTo>
                  <a:pt x="165685" y="3899841"/>
                  <a:pt x="0" y="3734156"/>
                  <a:pt x="0" y="3529774"/>
                </a:cubicBezTo>
                <a:lnTo>
                  <a:pt x="0" y="370067"/>
                </a:lnTo>
                <a:cubicBezTo>
                  <a:pt x="0" y="165685"/>
                  <a:pt x="165685" y="0"/>
                  <a:pt x="3700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nodePh="1">
                                  <p:stCondLst>
                                    <p:cond delay="410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ppt_x"/>
                                          </p:val>
                                        </p:tav>
                                        <p:tav tm="100000">
                                          <p:val>
                                            <p:strVal val="#ppt_x"/>
                                          </p:val>
                                        </p:tav>
                                      </p:tavLst>
                                    </p:anim>
                                    <p:anim calcmode="lin" valueType="num">
                                      <p:cBhvr additive="base">
                                        <p:cTn id="8" dur="10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nodePh="1">
                                  <p:stCondLst>
                                    <p:cond delay="4600"/>
                                  </p:stCondLst>
                                  <p:endCondLst>
                                    <p:cond evt="begin" delay="0">
                                      <p:tn val="9"/>
                                    </p:cond>
                                  </p:end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000" fill="hold"/>
                                        <p:tgtEl>
                                          <p:spTgt spid="12"/>
                                        </p:tgtEl>
                                        <p:attrNameLst>
                                          <p:attrName>ppt_x</p:attrName>
                                        </p:attrNameLst>
                                      </p:cBhvr>
                                      <p:tavLst>
                                        <p:tav tm="0">
                                          <p:val>
                                            <p:strVal val="#ppt_x"/>
                                          </p:val>
                                        </p:tav>
                                        <p:tav tm="100000">
                                          <p:val>
                                            <p:strVal val="#ppt_x"/>
                                          </p:val>
                                        </p:tav>
                                      </p:tavLst>
                                    </p:anim>
                                    <p:anim calcmode="lin" valueType="num">
                                      <p:cBhvr additive="base">
                                        <p:cTn id="12" dur="10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nodePh="1">
                                  <p:stCondLst>
                                    <p:cond delay="5100"/>
                                  </p:stCondLst>
                                  <p:endCondLst>
                                    <p:cond evt="begin" delay="0">
                                      <p:tn val="13"/>
                                    </p:cond>
                                  </p:end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ppt_x"/>
                                          </p:val>
                                        </p:tav>
                                        <p:tav tm="100000">
                                          <p:val>
                                            <p:strVal val="#ppt_x"/>
                                          </p:val>
                                        </p:tav>
                                      </p:tavLst>
                                    </p:anim>
                                    <p:anim calcmode="lin" valueType="num">
                                      <p:cBhvr additive="base">
                                        <p:cTn id="16" dur="10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4"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385D6D-2CF4-4DD3-B986-2518B13082D1}"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893D14-AD57-4EA4-969F-B964F5464D37}"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2" name="Picture Placeholder 11"/>
          <p:cNvSpPr>
            <a:spLocks noGrp="1"/>
          </p:cNvSpPr>
          <p:nvPr>
            <p:ph type="pic" sz="quarter" idx="16"/>
          </p:nvPr>
        </p:nvSpPr>
        <p:spPr>
          <a:xfrm>
            <a:off x="1325005" y="2528210"/>
            <a:ext cx="2489578" cy="1528811"/>
          </a:xfrm>
          <a:custGeom>
            <a:avLst/>
            <a:gdLst>
              <a:gd name="connsiteX0" fmla="*/ 132 w 2489578"/>
              <a:gd name="connsiteY0" fmla="*/ 0 h 1528811"/>
              <a:gd name="connsiteX1" fmla="*/ 2489446 w 2489578"/>
              <a:gd name="connsiteY1" fmla="*/ 0 h 1528811"/>
              <a:gd name="connsiteX2" fmla="*/ 2489578 w 2489578"/>
              <a:gd name="connsiteY2" fmla="*/ 1313 h 1528811"/>
              <a:gd name="connsiteX3" fmla="*/ 2489578 w 2489578"/>
              <a:gd name="connsiteY3" fmla="*/ 1305796 h 1528811"/>
              <a:gd name="connsiteX4" fmla="*/ 2266563 w 2489578"/>
              <a:gd name="connsiteY4" fmla="*/ 1528811 h 1528811"/>
              <a:gd name="connsiteX5" fmla="*/ 223015 w 2489578"/>
              <a:gd name="connsiteY5" fmla="*/ 1528811 h 1528811"/>
              <a:gd name="connsiteX6" fmla="*/ 0 w 2489578"/>
              <a:gd name="connsiteY6" fmla="*/ 1305796 h 1528811"/>
              <a:gd name="connsiteX7" fmla="*/ 0 w 2489578"/>
              <a:gd name="connsiteY7" fmla="*/ 1313 h 1528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9578" h="1528811">
                <a:moveTo>
                  <a:pt x="132" y="0"/>
                </a:moveTo>
                <a:lnTo>
                  <a:pt x="2489446" y="0"/>
                </a:lnTo>
                <a:lnTo>
                  <a:pt x="2489578" y="1313"/>
                </a:lnTo>
                <a:lnTo>
                  <a:pt x="2489578" y="1305796"/>
                </a:lnTo>
                <a:cubicBezTo>
                  <a:pt x="2489578" y="1428964"/>
                  <a:pt x="2389731" y="1528811"/>
                  <a:pt x="2266563" y="1528811"/>
                </a:cubicBezTo>
                <a:lnTo>
                  <a:pt x="223015" y="1528811"/>
                </a:lnTo>
                <a:cubicBezTo>
                  <a:pt x="99847" y="1528811"/>
                  <a:pt x="0" y="1428964"/>
                  <a:pt x="0" y="1305796"/>
                </a:cubicBezTo>
                <a:lnTo>
                  <a:pt x="0" y="1313"/>
                </a:ln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4" name="Picture Placeholder 13"/>
          <p:cNvSpPr>
            <a:spLocks noGrp="1"/>
          </p:cNvSpPr>
          <p:nvPr>
            <p:ph type="pic" sz="quarter" idx="17"/>
          </p:nvPr>
        </p:nvSpPr>
        <p:spPr>
          <a:xfrm>
            <a:off x="4851210" y="2528210"/>
            <a:ext cx="2489578" cy="1528811"/>
          </a:xfrm>
          <a:custGeom>
            <a:avLst/>
            <a:gdLst>
              <a:gd name="connsiteX0" fmla="*/ 132 w 2489578"/>
              <a:gd name="connsiteY0" fmla="*/ 0 h 1528811"/>
              <a:gd name="connsiteX1" fmla="*/ 2489446 w 2489578"/>
              <a:gd name="connsiteY1" fmla="*/ 0 h 1528811"/>
              <a:gd name="connsiteX2" fmla="*/ 2489578 w 2489578"/>
              <a:gd name="connsiteY2" fmla="*/ 1313 h 1528811"/>
              <a:gd name="connsiteX3" fmla="*/ 2489578 w 2489578"/>
              <a:gd name="connsiteY3" fmla="*/ 1305796 h 1528811"/>
              <a:gd name="connsiteX4" fmla="*/ 2266563 w 2489578"/>
              <a:gd name="connsiteY4" fmla="*/ 1528811 h 1528811"/>
              <a:gd name="connsiteX5" fmla="*/ 223015 w 2489578"/>
              <a:gd name="connsiteY5" fmla="*/ 1528811 h 1528811"/>
              <a:gd name="connsiteX6" fmla="*/ 0 w 2489578"/>
              <a:gd name="connsiteY6" fmla="*/ 1305796 h 1528811"/>
              <a:gd name="connsiteX7" fmla="*/ 0 w 2489578"/>
              <a:gd name="connsiteY7" fmla="*/ 1313 h 1528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9578" h="1528811">
                <a:moveTo>
                  <a:pt x="132" y="0"/>
                </a:moveTo>
                <a:lnTo>
                  <a:pt x="2489446" y="0"/>
                </a:lnTo>
                <a:lnTo>
                  <a:pt x="2489578" y="1313"/>
                </a:lnTo>
                <a:lnTo>
                  <a:pt x="2489578" y="1305796"/>
                </a:lnTo>
                <a:cubicBezTo>
                  <a:pt x="2489578" y="1428964"/>
                  <a:pt x="2389731" y="1528811"/>
                  <a:pt x="2266563" y="1528811"/>
                </a:cubicBezTo>
                <a:lnTo>
                  <a:pt x="223015" y="1528811"/>
                </a:lnTo>
                <a:cubicBezTo>
                  <a:pt x="99847" y="1528811"/>
                  <a:pt x="0" y="1428964"/>
                  <a:pt x="0" y="1305796"/>
                </a:cubicBezTo>
                <a:lnTo>
                  <a:pt x="0" y="1313"/>
                </a:ln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16" name="Picture Placeholder 15"/>
          <p:cNvSpPr>
            <a:spLocks noGrp="1"/>
          </p:cNvSpPr>
          <p:nvPr>
            <p:ph type="pic" sz="quarter" idx="18"/>
          </p:nvPr>
        </p:nvSpPr>
        <p:spPr>
          <a:xfrm>
            <a:off x="8377415" y="2528210"/>
            <a:ext cx="2489578" cy="1528811"/>
          </a:xfrm>
          <a:custGeom>
            <a:avLst/>
            <a:gdLst>
              <a:gd name="connsiteX0" fmla="*/ 132 w 2489578"/>
              <a:gd name="connsiteY0" fmla="*/ 0 h 1528811"/>
              <a:gd name="connsiteX1" fmla="*/ 2489446 w 2489578"/>
              <a:gd name="connsiteY1" fmla="*/ 0 h 1528811"/>
              <a:gd name="connsiteX2" fmla="*/ 2489578 w 2489578"/>
              <a:gd name="connsiteY2" fmla="*/ 1313 h 1528811"/>
              <a:gd name="connsiteX3" fmla="*/ 2489578 w 2489578"/>
              <a:gd name="connsiteY3" fmla="*/ 1305796 h 1528811"/>
              <a:gd name="connsiteX4" fmla="*/ 2266563 w 2489578"/>
              <a:gd name="connsiteY4" fmla="*/ 1528811 h 1528811"/>
              <a:gd name="connsiteX5" fmla="*/ 223015 w 2489578"/>
              <a:gd name="connsiteY5" fmla="*/ 1528811 h 1528811"/>
              <a:gd name="connsiteX6" fmla="*/ 0 w 2489578"/>
              <a:gd name="connsiteY6" fmla="*/ 1305796 h 1528811"/>
              <a:gd name="connsiteX7" fmla="*/ 0 w 2489578"/>
              <a:gd name="connsiteY7" fmla="*/ 1313 h 1528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9578" h="1528811">
                <a:moveTo>
                  <a:pt x="132" y="0"/>
                </a:moveTo>
                <a:lnTo>
                  <a:pt x="2489446" y="0"/>
                </a:lnTo>
                <a:lnTo>
                  <a:pt x="2489578" y="1313"/>
                </a:lnTo>
                <a:lnTo>
                  <a:pt x="2489578" y="1305796"/>
                </a:lnTo>
                <a:cubicBezTo>
                  <a:pt x="2489578" y="1428964"/>
                  <a:pt x="2389731" y="1528811"/>
                  <a:pt x="2266563" y="1528811"/>
                </a:cubicBezTo>
                <a:lnTo>
                  <a:pt x="223015" y="1528811"/>
                </a:lnTo>
                <a:cubicBezTo>
                  <a:pt x="99847" y="1528811"/>
                  <a:pt x="0" y="1428964"/>
                  <a:pt x="0" y="1305796"/>
                </a:cubicBezTo>
                <a:lnTo>
                  <a:pt x="0" y="1313"/>
                </a:ln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nodePh="1">
                                  <p:stCondLst>
                                    <p:cond delay="4200"/>
                                  </p:stCondLst>
                                  <p:endCondLst>
                                    <p:cond evt="begin" delay="0">
                                      <p:tn val="5"/>
                                    </p:cond>
                                  </p:end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nodePh="1">
                                  <p:stCondLst>
                                    <p:cond delay="8700"/>
                                  </p:stCondLst>
                                  <p:endCondLst>
                                    <p:cond evt="begin" delay="0">
                                      <p:tn val="9"/>
                                    </p:cond>
                                  </p:end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nodePh="1">
                                  <p:stCondLst>
                                    <p:cond delay="13200"/>
                                  </p:stCondLst>
                                  <p:endCondLst>
                                    <p:cond evt="begin" delay="0">
                                      <p:tn val="13"/>
                                    </p:cond>
                                  </p:end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6"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7" name="Picture Placeholder 26"/>
          <p:cNvSpPr>
            <a:spLocks noGrp="1"/>
          </p:cNvSpPr>
          <p:nvPr>
            <p:ph type="pic" sz="quarter" idx="16"/>
          </p:nvPr>
        </p:nvSpPr>
        <p:spPr>
          <a:xfrm>
            <a:off x="890311" y="2943694"/>
            <a:ext cx="1971342" cy="1647897"/>
          </a:xfrm>
          <a:custGeom>
            <a:avLst/>
            <a:gdLst>
              <a:gd name="connsiteX0" fmla="*/ 165967 w 1971342"/>
              <a:gd name="connsiteY0" fmla="*/ 0 h 1647897"/>
              <a:gd name="connsiteX1" fmla="*/ 1805375 w 1971342"/>
              <a:gd name="connsiteY1" fmla="*/ 0 h 1647897"/>
              <a:gd name="connsiteX2" fmla="*/ 1971342 w 1971342"/>
              <a:gd name="connsiteY2" fmla="*/ 165967 h 1647897"/>
              <a:gd name="connsiteX3" fmla="*/ 1971342 w 1971342"/>
              <a:gd name="connsiteY3" fmla="*/ 1647897 h 1647897"/>
              <a:gd name="connsiteX4" fmla="*/ 1847910 w 1971342"/>
              <a:gd name="connsiteY4" fmla="*/ 1625711 h 1647897"/>
              <a:gd name="connsiteX5" fmla="*/ 38073 w 1971342"/>
              <a:gd name="connsiteY5" fmla="*/ 1300894 h 1647897"/>
              <a:gd name="connsiteX6" fmla="*/ 0 w 1971342"/>
              <a:gd name="connsiteY6" fmla="*/ 1300664 h 1647897"/>
              <a:gd name="connsiteX7" fmla="*/ 0 w 1971342"/>
              <a:gd name="connsiteY7" fmla="*/ 165967 h 1647897"/>
              <a:gd name="connsiteX8" fmla="*/ 165967 w 1971342"/>
              <a:gd name="connsiteY8" fmla="*/ 0 h 164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1342" h="1647897">
                <a:moveTo>
                  <a:pt x="165967" y="0"/>
                </a:moveTo>
                <a:lnTo>
                  <a:pt x="1805375" y="0"/>
                </a:lnTo>
                <a:cubicBezTo>
                  <a:pt x="1897036" y="0"/>
                  <a:pt x="1971342" y="74306"/>
                  <a:pt x="1971342" y="165967"/>
                </a:cubicBezTo>
                <a:lnTo>
                  <a:pt x="1971342" y="1647897"/>
                </a:lnTo>
                <a:lnTo>
                  <a:pt x="1847910" y="1625711"/>
                </a:lnTo>
                <a:cubicBezTo>
                  <a:pt x="1334961" y="1516472"/>
                  <a:pt x="859014" y="1320167"/>
                  <a:pt x="38073" y="1300894"/>
                </a:cubicBezTo>
                <a:lnTo>
                  <a:pt x="0" y="1300664"/>
                </a:lnTo>
                <a:lnTo>
                  <a:pt x="0" y="165967"/>
                </a:lnTo>
                <a:cubicBezTo>
                  <a:pt x="0" y="74306"/>
                  <a:pt x="74306" y="0"/>
                  <a:pt x="1659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8" name="Picture Placeholder 27"/>
          <p:cNvSpPr>
            <a:spLocks noGrp="1"/>
          </p:cNvSpPr>
          <p:nvPr>
            <p:ph type="pic" sz="quarter" idx="17"/>
          </p:nvPr>
        </p:nvSpPr>
        <p:spPr>
          <a:xfrm>
            <a:off x="3433155" y="2943694"/>
            <a:ext cx="1971342" cy="1647897"/>
          </a:xfrm>
          <a:custGeom>
            <a:avLst/>
            <a:gdLst>
              <a:gd name="connsiteX0" fmla="*/ 165967 w 1971342"/>
              <a:gd name="connsiteY0" fmla="*/ 0 h 1647897"/>
              <a:gd name="connsiteX1" fmla="*/ 1805375 w 1971342"/>
              <a:gd name="connsiteY1" fmla="*/ 0 h 1647897"/>
              <a:gd name="connsiteX2" fmla="*/ 1971342 w 1971342"/>
              <a:gd name="connsiteY2" fmla="*/ 165967 h 1647897"/>
              <a:gd name="connsiteX3" fmla="*/ 1971342 w 1971342"/>
              <a:gd name="connsiteY3" fmla="*/ 1647897 h 1647897"/>
              <a:gd name="connsiteX4" fmla="*/ 1847910 w 1971342"/>
              <a:gd name="connsiteY4" fmla="*/ 1625711 h 1647897"/>
              <a:gd name="connsiteX5" fmla="*/ 38073 w 1971342"/>
              <a:gd name="connsiteY5" fmla="*/ 1300894 h 1647897"/>
              <a:gd name="connsiteX6" fmla="*/ 0 w 1971342"/>
              <a:gd name="connsiteY6" fmla="*/ 1300664 h 1647897"/>
              <a:gd name="connsiteX7" fmla="*/ 0 w 1971342"/>
              <a:gd name="connsiteY7" fmla="*/ 165967 h 1647897"/>
              <a:gd name="connsiteX8" fmla="*/ 165967 w 1971342"/>
              <a:gd name="connsiteY8" fmla="*/ 0 h 164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1342" h="1647897">
                <a:moveTo>
                  <a:pt x="165967" y="0"/>
                </a:moveTo>
                <a:lnTo>
                  <a:pt x="1805375" y="0"/>
                </a:lnTo>
                <a:cubicBezTo>
                  <a:pt x="1897036" y="0"/>
                  <a:pt x="1971342" y="74306"/>
                  <a:pt x="1971342" y="165967"/>
                </a:cubicBezTo>
                <a:lnTo>
                  <a:pt x="1971342" y="1647897"/>
                </a:lnTo>
                <a:lnTo>
                  <a:pt x="1847910" y="1625711"/>
                </a:lnTo>
                <a:cubicBezTo>
                  <a:pt x="1334961" y="1516472"/>
                  <a:pt x="859014" y="1320167"/>
                  <a:pt x="38073" y="1300894"/>
                </a:cubicBezTo>
                <a:lnTo>
                  <a:pt x="0" y="1300664"/>
                </a:lnTo>
                <a:lnTo>
                  <a:pt x="0" y="165967"/>
                </a:lnTo>
                <a:cubicBezTo>
                  <a:pt x="0" y="74306"/>
                  <a:pt x="74306" y="0"/>
                  <a:pt x="1659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29" name="Picture Placeholder 28"/>
          <p:cNvSpPr>
            <a:spLocks noGrp="1"/>
          </p:cNvSpPr>
          <p:nvPr>
            <p:ph type="pic" sz="quarter" idx="18"/>
          </p:nvPr>
        </p:nvSpPr>
        <p:spPr>
          <a:xfrm>
            <a:off x="6077452" y="2943694"/>
            <a:ext cx="1971342" cy="1647897"/>
          </a:xfrm>
          <a:custGeom>
            <a:avLst/>
            <a:gdLst>
              <a:gd name="connsiteX0" fmla="*/ 165967 w 1971342"/>
              <a:gd name="connsiteY0" fmla="*/ 0 h 1647897"/>
              <a:gd name="connsiteX1" fmla="*/ 1805375 w 1971342"/>
              <a:gd name="connsiteY1" fmla="*/ 0 h 1647897"/>
              <a:gd name="connsiteX2" fmla="*/ 1971342 w 1971342"/>
              <a:gd name="connsiteY2" fmla="*/ 165967 h 1647897"/>
              <a:gd name="connsiteX3" fmla="*/ 1971342 w 1971342"/>
              <a:gd name="connsiteY3" fmla="*/ 1647897 h 1647897"/>
              <a:gd name="connsiteX4" fmla="*/ 1847910 w 1971342"/>
              <a:gd name="connsiteY4" fmla="*/ 1625711 h 1647897"/>
              <a:gd name="connsiteX5" fmla="*/ 38073 w 1971342"/>
              <a:gd name="connsiteY5" fmla="*/ 1300894 h 1647897"/>
              <a:gd name="connsiteX6" fmla="*/ 0 w 1971342"/>
              <a:gd name="connsiteY6" fmla="*/ 1300664 h 1647897"/>
              <a:gd name="connsiteX7" fmla="*/ 0 w 1971342"/>
              <a:gd name="connsiteY7" fmla="*/ 165967 h 1647897"/>
              <a:gd name="connsiteX8" fmla="*/ 165967 w 1971342"/>
              <a:gd name="connsiteY8" fmla="*/ 0 h 164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1342" h="1647897">
                <a:moveTo>
                  <a:pt x="165967" y="0"/>
                </a:moveTo>
                <a:lnTo>
                  <a:pt x="1805375" y="0"/>
                </a:lnTo>
                <a:cubicBezTo>
                  <a:pt x="1897036" y="0"/>
                  <a:pt x="1971342" y="74306"/>
                  <a:pt x="1971342" y="165967"/>
                </a:cubicBezTo>
                <a:lnTo>
                  <a:pt x="1971342" y="1647897"/>
                </a:lnTo>
                <a:lnTo>
                  <a:pt x="1847910" y="1625711"/>
                </a:lnTo>
                <a:cubicBezTo>
                  <a:pt x="1334961" y="1516472"/>
                  <a:pt x="859014" y="1320167"/>
                  <a:pt x="38073" y="1300894"/>
                </a:cubicBezTo>
                <a:lnTo>
                  <a:pt x="0" y="1300664"/>
                </a:lnTo>
                <a:lnTo>
                  <a:pt x="0" y="165967"/>
                </a:lnTo>
                <a:cubicBezTo>
                  <a:pt x="0" y="74306"/>
                  <a:pt x="74306" y="0"/>
                  <a:pt x="1659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
        <p:nvSpPr>
          <p:cNvPr id="30" name="Picture Placeholder 29"/>
          <p:cNvSpPr>
            <a:spLocks noGrp="1"/>
          </p:cNvSpPr>
          <p:nvPr>
            <p:ph type="pic" sz="quarter" idx="19"/>
          </p:nvPr>
        </p:nvSpPr>
        <p:spPr>
          <a:xfrm>
            <a:off x="8518845" y="2943694"/>
            <a:ext cx="1971342" cy="1647897"/>
          </a:xfrm>
          <a:custGeom>
            <a:avLst/>
            <a:gdLst>
              <a:gd name="connsiteX0" fmla="*/ 165967 w 1971342"/>
              <a:gd name="connsiteY0" fmla="*/ 0 h 1647897"/>
              <a:gd name="connsiteX1" fmla="*/ 1805375 w 1971342"/>
              <a:gd name="connsiteY1" fmla="*/ 0 h 1647897"/>
              <a:gd name="connsiteX2" fmla="*/ 1971342 w 1971342"/>
              <a:gd name="connsiteY2" fmla="*/ 165967 h 1647897"/>
              <a:gd name="connsiteX3" fmla="*/ 1971342 w 1971342"/>
              <a:gd name="connsiteY3" fmla="*/ 1647897 h 1647897"/>
              <a:gd name="connsiteX4" fmla="*/ 1847910 w 1971342"/>
              <a:gd name="connsiteY4" fmla="*/ 1625711 h 1647897"/>
              <a:gd name="connsiteX5" fmla="*/ 38073 w 1971342"/>
              <a:gd name="connsiteY5" fmla="*/ 1300894 h 1647897"/>
              <a:gd name="connsiteX6" fmla="*/ 0 w 1971342"/>
              <a:gd name="connsiteY6" fmla="*/ 1300664 h 1647897"/>
              <a:gd name="connsiteX7" fmla="*/ 0 w 1971342"/>
              <a:gd name="connsiteY7" fmla="*/ 165967 h 1647897"/>
              <a:gd name="connsiteX8" fmla="*/ 165967 w 1971342"/>
              <a:gd name="connsiteY8" fmla="*/ 0 h 164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1342" h="1647897">
                <a:moveTo>
                  <a:pt x="165967" y="0"/>
                </a:moveTo>
                <a:lnTo>
                  <a:pt x="1805375" y="0"/>
                </a:lnTo>
                <a:cubicBezTo>
                  <a:pt x="1897036" y="0"/>
                  <a:pt x="1971342" y="74306"/>
                  <a:pt x="1971342" y="165967"/>
                </a:cubicBezTo>
                <a:lnTo>
                  <a:pt x="1971342" y="1647897"/>
                </a:lnTo>
                <a:lnTo>
                  <a:pt x="1847910" y="1625711"/>
                </a:lnTo>
                <a:cubicBezTo>
                  <a:pt x="1334961" y="1516472"/>
                  <a:pt x="859014" y="1320167"/>
                  <a:pt x="38073" y="1300894"/>
                </a:cubicBezTo>
                <a:lnTo>
                  <a:pt x="0" y="1300664"/>
                </a:lnTo>
                <a:lnTo>
                  <a:pt x="0" y="165967"/>
                </a:lnTo>
                <a:cubicBezTo>
                  <a:pt x="0" y="74306"/>
                  <a:pt x="74306" y="0"/>
                  <a:pt x="165967" y="0"/>
                </a:cubicBezTo>
                <a:close/>
              </a:path>
            </a:pathLst>
          </a:custGeom>
          <a:effectLst>
            <a:outerShdw blurRad="393700" dist="88900" dir="4200000" sx="104000" sy="104000" algn="ctr" rotWithShape="0">
              <a:schemeClr val="tx1">
                <a:lumMod val="95000"/>
                <a:lumOff val="5000"/>
                <a:alpha val="11000"/>
              </a:schemeClr>
            </a:outerShdw>
          </a:effectLst>
        </p:spPr>
        <p:txBody>
          <a:bodyPr wrap="square">
            <a:no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nodePh="1">
                                  <p:stCondLst>
                                    <p:cond delay="1900"/>
                                  </p:stCondLst>
                                  <p:endCondLst>
                                    <p:cond evt="begin" delay="0">
                                      <p:tn val="5"/>
                                    </p:cond>
                                  </p:end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 calcmode="lin" valueType="num">
                                      <p:cBhvr>
                                        <p:cTn id="9" dur="500" fill="hold"/>
                                        <p:tgtEl>
                                          <p:spTgt spid="27"/>
                                        </p:tgtEl>
                                        <p:attrNameLst>
                                          <p:attrName>style.rotation</p:attrName>
                                        </p:attrNameLst>
                                      </p:cBhvr>
                                      <p:tavLst>
                                        <p:tav tm="0">
                                          <p:val>
                                            <p:fltVal val="360"/>
                                          </p:val>
                                        </p:tav>
                                        <p:tav tm="100000">
                                          <p:val>
                                            <p:fltVal val="0"/>
                                          </p:val>
                                        </p:tav>
                                      </p:tavLst>
                                    </p:anim>
                                    <p:animEffect transition="in" filter="fade">
                                      <p:cBhvr>
                                        <p:cTn id="10" dur="500"/>
                                        <p:tgtEl>
                                          <p:spTgt spid="27"/>
                                        </p:tgtEl>
                                      </p:cBhvr>
                                    </p:animEffect>
                                  </p:childTnLst>
                                </p:cTn>
                              </p:par>
                              <p:par>
                                <p:cTn id="11" presetID="49" presetClass="entr" presetSubtype="0" decel="100000" fill="hold" grpId="0" nodeType="withEffect" nodePh="1">
                                  <p:stCondLst>
                                    <p:cond delay="3700"/>
                                  </p:stCondLst>
                                  <p:endCondLst>
                                    <p:cond evt="begin" delay="0">
                                      <p:tn val="11"/>
                                    </p:cond>
                                  </p:endCondLst>
                                  <p:childTnLst>
                                    <p:set>
                                      <p:cBhvr>
                                        <p:cTn id="12" dur="1" fill="hold">
                                          <p:stCondLst>
                                            <p:cond delay="0"/>
                                          </p:stCondLst>
                                        </p:cTn>
                                        <p:tgtEl>
                                          <p:spTgt spid="28"/>
                                        </p:tgtEl>
                                        <p:attrNameLst>
                                          <p:attrName>style.visibility</p:attrName>
                                        </p:attrNameLst>
                                      </p:cBhvr>
                                      <p:to>
                                        <p:strVal val="visible"/>
                                      </p:to>
                                    </p:set>
                                    <p:anim calcmode="lin" valueType="num">
                                      <p:cBhvr>
                                        <p:cTn id="13" dur="500" fill="hold"/>
                                        <p:tgtEl>
                                          <p:spTgt spid="28"/>
                                        </p:tgtEl>
                                        <p:attrNameLst>
                                          <p:attrName>ppt_w</p:attrName>
                                        </p:attrNameLst>
                                      </p:cBhvr>
                                      <p:tavLst>
                                        <p:tav tm="0">
                                          <p:val>
                                            <p:fltVal val="0"/>
                                          </p:val>
                                        </p:tav>
                                        <p:tav tm="100000">
                                          <p:val>
                                            <p:strVal val="#ppt_w"/>
                                          </p:val>
                                        </p:tav>
                                      </p:tavLst>
                                    </p:anim>
                                    <p:anim calcmode="lin" valueType="num">
                                      <p:cBhvr>
                                        <p:cTn id="14" dur="500" fill="hold"/>
                                        <p:tgtEl>
                                          <p:spTgt spid="28"/>
                                        </p:tgtEl>
                                        <p:attrNameLst>
                                          <p:attrName>ppt_h</p:attrName>
                                        </p:attrNameLst>
                                      </p:cBhvr>
                                      <p:tavLst>
                                        <p:tav tm="0">
                                          <p:val>
                                            <p:fltVal val="0"/>
                                          </p:val>
                                        </p:tav>
                                        <p:tav tm="100000">
                                          <p:val>
                                            <p:strVal val="#ppt_h"/>
                                          </p:val>
                                        </p:tav>
                                      </p:tavLst>
                                    </p:anim>
                                    <p:anim calcmode="lin" valueType="num">
                                      <p:cBhvr>
                                        <p:cTn id="15" dur="500" fill="hold"/>
                                        <p:tgtEl>
                                          <p:spTgt spid="28"/>
                                        </p:tgtEl>
                                        <p:attrNameLst>
                                          <p:attrName>style.rotation</p:attrName>
                                        </p:attrNameLst>
                                      </p:cBhvr>
                                      <p:tavLst>
                                        <p:tav tm="0">
                                          <p:val>
                                            <p:fltVal val="360"/>
                                          </p:val>
                                        </p:tav>
                                        <p:tav tm="100000">
                                          <p:val>
                                            <p:fltVal val="0"/>
                                          </p:val>
                                        </p:tav>
                                      </p:tavLst>
                                    </p:anim>
                                    <p:animEffect transition="in" filter="fade">
                                      <p:cBhvr>
                                        <p:cTn id="16" dur="500"/>
                                        <p:tgtEl>
                                          <p:spTgt spid="28"/>
                                        </p:tgtEl>
                                      </p:cBhvr>
                                    </p:animEffect>
                                  </p:childTnLst>
                                </p:cTn>
                              </p:par>
                              <p:par>
                                <p:cTn id="17" presetID="49" presetClass="entr" presetSubtype="0" decel="100000" fill="hold" grpId="0" nodeType="withEffect" nodePh="1">
                                  <p:stCondLst>
                                    <p:cond delay="5500"/>
                                  </p:stCondLst>
                                  <p:endCondLst>
                                    <p:cond evt="begin" delay="0">
                                      <p:tn val="17"/>
                                    </p:cond>
                                  </p:endCondLst>
                                  <p:childTnLst>
                                    <p:set>
                                      <p:cBhvr>
                                        <p:cTn id="18" dur="1" fill="hold">
                                          <p:stCondLst>
                                            <p:cond delay="0"/>
                                          </p:stCondLst>
                                        </p:cTn>
                                        <p:tgtEl>
                                          <p:spTgt spid="29"/>
                                        </p:tgtEl>
                                        <p:attrNameLst>
                                          <p:attrName>style.visibility</p:attrName>
                                        </p:attrNameLst>
                                      </p:cBhvr>
                                      <p:to>
                                        <p:strVal val="visible"/>
                                      </p:to>
                                    </p:set>
                                    <p:anim calcmode="lin" valueType="num">
                                      <p:cBhvr>
                                        <p:cTn id="19" dur="500" fill="hold"/>
                                        <p:tgtEl>
                                          <p:spTgt spid="29"/>
                                        </p:tgtEl>
                                        <p:attrNameLst>
                                          <p:attrName>ppt_w</p:attrName>
                                        </p:attrNameLst>
                                      </p:cBhvr>
                                      <p:tavLst>
                                        <p:tav tm="0">
                                          <p:val>
                                            <p:fltVal val="0"/>
                                          </p:val>
                                        </p:tav>
                                        <p:tav tm="100000">
                                          <p:val>
                                            <p:strVal val="#ppt_w"/>
                                          </p:val>
                                        </p:tav>
                                      </p:tavLst>
                                    </p:anim>
                                    <p:anim calcmode="lin" valueType="num">
                                      <p:cBhvr>
                                        <p:cTn id="20" dur="500" fill="hold"/>
                                        <p:tgtEl>
                                          <p:spTgt spid="29"/>
                                        </p:tgtEl>
                                        <p:attrNameLst>
                                          <p:attrName>ppt_h</p:attrName>
                                        </p:attrNameLst>
                                      </p:cBhvr>
                                      <p:tavLst>
                                        <p:tav tm="0">
                                          <p:val>
                                            <p:fltVal val="0"/>
                                          </p:val>
                                        </p:tav>
                                        <p:tav tm="100000">
                                          <p:val>
                                            <p:strVal val="#ppt_h"/>
                                          </p:val>
                                        </p:tav>
                                      </p:tavLst>
                                    </p:anim>
                                    <p:anim calcmode="lin" valueType="num">
                                      <p:cBhvr>
                                        <p:cTn id="21" dur="500" fill="hold"/>
                                        <p:tgtEl>
                                          <p:spTgt spid="29"/>
                                        </p:tgtEl>
                                        <p:attrNameLst>
                                          <p:attrName>style.rotation</p:attrName>
                                        </p:attrNameLst>
                                      </p:cBhvr>
                                      <p:tavLst>
                                        <p:tav tm="0">
                                          <p:val>
                                            <p:fltVal val="360"/>
                                          </p:val>
                                        </p:tav>
                                        <p:tav tm="100000">
                                          <p:val>
                                            <p:fltVal val="0"/>
                                          </p:val>
                                        </p:tav>
                                      </p:tavLst>
                                    </p:anim>
                                    <p:animEffect transition="in" filter="fade">
                                      <p:cBhvr>
                                        <p:cTn id="22" dur="500"/>
                                        <p:tgtEl>
                                          <p:spTgt spid="29"/>
                                        </p:tgtEl>
                                      </p:cBhvr>
                                    </p:animEffect>
                                  </p:childTnLst>
                                </p:cTn>
                              </p:par>
                              <p:par>
                                <p:cTn id="23" presetID="49" presetClass="entr" presetSubtype="0" decel="100000" fill="hold" grpId="0" nodeType="withEffect" nodePh="1">
                                  <p:stCondLst>
                                    <p:cond delay="7300"/>
                                  </p:stCondLst>
                                  <p:endCondLst>
                                    <p:cond evt="begin" delay="0">
                                      <p:tn val="23"/>
                                    </p:cond>
                                  </p:endCondLst>
                                  <p:childTnLst>
                                    <p:set>
                                      <p:cBhvr>
                                        <p:cTn id="24" dur="1" fill="hold">
                                          <p:stCondLst>
                                            <p:cond delay="0"/>
                                          </p:stCondLst>
                                        </p:cTn>
                                        <p:tgtEl>
                                          <p:spTgt spid="30"/>
                                        </p:tgtEl>
                                        <p:attrNameLst>
                                          <p:attrName>style.visibility</p:attrName>
                                        </p:attrNameLst>
                                      </p:cBhvr>
                                      <p:to>
                                        <p:strVal val="visible"/>
                                      </p:to>
                                    </p:set>
                                    <p:anim calcmode="lin" valueType="num">
                                      <p:cBhvr>
                                        <p:cTn id="25" dur="500" fill="hold"/>
                                        <p:tgtEl>
                                          <p:spTgt spid="30"/>
                                        </p:tgtEl>
                                        <p:attrNameLst>
                                          <p:attrName>ppt_w</p:attrName>
                                        </p:attrNameLst>
                                      </p:cBhvr>
                                      <p:tavLst>
                                        <p:tav tm="0">
                                          <p:val>
                                            <p:fltVal val="0"/>
                                          </p:val>
                                        </p:tav>
                                        <p:tav tm="100000">
                                          <p:val>
                                            <p:strVal val="#ppt_w"/>
                                          </p:val>
                                        </p:tav>
                                      </p:tavLst>
                                    </p:anim>
                                    <p:anim calcmode="lin" valueType="num">
                                      <p:cBhvr>
                                        <p:cTn id="26" dur="500" fill="hold"/>
                                        <p:tgtEl>
                                          <p:spTgt spid="30"/>
                                        </p:tgtEl>
                                        <p:attrNameLst>
                                          <p:attrName>ppt_h</p:attrName>
                                        </p:attrNameLst>
                                      </p:cBhvr>
                                      <p:tavLst>
                                        <p:tav tm="0">
                                          <p:val>
                                            <p:fltVal val="0"/>
                                          </p:val>
                                        </p:tav>
                                        <p:tav tm="100000">
                                          <p:val>
                                            <p:strVal val="#ppt_h"/>
                                          </p:val>
                                        </p:tav>
                                      </p:tavLst>
                                    </p:anim>
                                    <p:anim calcmode="lin" valueType="num">
                                      <p:cBhvr>
                                        <p:cTn id="27" dur="500" fill="hold"/>
                                        <p:tgtEl>
                                          <p:spTgt spid="30"/>
                                        </p:tgtEl>
                                        <p:attrNameLst>
                                          <p:attrName>style.rotation</p:attrName>
                                        </p:attrNameLst>
                                      </p:cBhvr>
                                      <p:tavLst>
                                        <p:tav tm="0">
                                          <p:val>
                                            <p:fltVal val="360"/>
                                          </p:val>
                                        </p:tav>
                                        <p:tav tm="100000">
                                          <p:val>
                                            <p:fltVal val="0"/>
                                          </p:val>
                                        </p:tav>
                                      </p:tavLst>
                                    </p:anim>
                                    <p:animEffect transition="in" filter="fade">
                                      <p:cBhvr>
                                        <p:cTn id="2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385D6D-2CF4-4DD3-B986-2518B13082D1}"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893D14-AD57-4EA4-969F-B964F5464D37}"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media/media1.mp3"/></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45319"/>
            <a:ext cx="12192000" cy="5758883"/>
          </a:xfrm>
          <a:custGeom>
            <a:avLst/>
            <a:gdLst>
              <a:gd name="connsiteX0" fmla="*/ 0 w 12192000"/>
              <a:gd name="connsiteY0" fmla="*/ 0 h 5559552"/>
              <a:gd name="connsiteX1" fmla="*/ 12192000 w 12192000"/>
              <a:gd name="connsiteY1" fmla="*/ 0 h 5559552"/>
              <a:gd name="connsiteX2" fmla="*/ 12192000 w 12192000"/>
              <a:gd name="connsiteY2" fmla="*/ 5559552 h 5559552"/>
              <a:gd name="connsiteX3" fmla="*/ 0 w 12192000"/>
              <a:gd name="connsiteY3" fmla="*/ 5559552 h 5559552"/>
              <a:gd name="connsiteX4" fmla="*/ 0 w 12192000"/>
              <a:gd name="connsiteY4" fmla="*/ 0 h 5559552"/>
              <a:gd name="connsiteX0-1" fmla="*/ 0 w 12192000"/>
              <a:gd name="connsiteY0-2" fmla="*/ 0 h 5559552"/>
              <a:gd name="connsiteX1-3" fmla="*/ 12192000 w 12192000"/>
              <a:gd name="connsiteY1-4" fmla="*/ 0 h 5559552"/>
              <a:gd name="connsiteX2-5" fmla="*/ 12192000 w 12192000"/>
              <a:gd name="connsiteY2-6" fmla="*/ 5559552 h 5559552"/>
              <a:gd name="connsiteX3-7" fmla="*/ 0 w 12192000"/>
              <a:gd name="connsiteY3-8" fmla="*/ 5559552 h 5559552"/>
              <a:gd name="connsiteX4-9" fmla="*/ 0 w 12192000"/>
              <a:gd name="connsiteY4-10" fmla="*/ 0 h 5559552"/>
              <a:gd name="connsiteX0-11" fmla="*/ 0 w 12192000"/>
              <a:gd name="connsiteY0-12" fmla="*/ 0 h 5758883"/>
              <a:gd name="connsiteX1-13" fmla="*/ 12192000 w 12192000"/>
              <a:gd name="connsiteY1-14" fmla="*/ 0 h 5758883"/>
              <a:gd name="connsiteX2-15" fmla="*/ 12192000 w 12192000"/>
              <a:gd name="connsiteY2-16" fmla="*/ 5559552 h 5758883"/>
              <a:gd name="connsiteX3-17" fmla="*/ 0 w 12192000"/>
              <a:gd name="connsiteY3-18" fmla="*/ 5559552 h 5758883"/>
              <a:gd name="connsiteX4-19" fmla="*/ 0 w 12192000"/>
              <a:gd name="connsiteY4-20" fmla="*/ 0 h 575888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5758883">
                <a:moveTo>
                  <a:pt x="0" y="0"/>
                </a:moveTo>
                <a:lnTo>
                  <a:pt x="12192000" y="0"/>
                </a:lnTo>
                <a:lnTo>
                  <a:pt x="12192000" y="5559552"/>
                </a:lnTo>
                <a:cubicBezTo>
                  <a:pt x="7690678" y="6533587"/>
                  <a:pt x="4839252" y="3512091"/>
                  <a:pt x="0" y="5559552"/>
                </a:cubicBezTo>
                <a:lnTo>
                  <a:pt x="0" y="0"/>
                </a:lnTo>
                <a:close/>
              </a:path>
            </a:pathLst>
          </a:custGeom>
          <a:gradFill flip="none" rotWithShape="1">
            <a:gsLst>
              <a:gs pos="0">
                <a:srgbClr val="CE5AC5"/>
              </a:gs>
              <a:gs pos="100000">
                <a:srgbClr val="F64E66"/>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 name="TextBox 1"/>
          <p:cNvSpPr txBox="1"/>
          <p:nvPr/>
        </p:nvSpPr>
        <p:spPr>
          <a:xfrm>
            <a:off x="2353126" y="1777253"/>
            <a:ext cx="7579995" cy="1938020"/>
          </a:xfrm>
          <a:prstGeom prst="rect">
            <a:avLst/>
          </a:prstGeom>
          <a:noFill/>
        </p:spPr>
        <p:txBody>
          <a:bodyPr wrap="square" rtlCol="0">
            <a:spAutoFit/>
          </a:bodyPr>
          <a:lstStyle/>
          <a:p>
            <a:pPr algn="ctr"/>
            <a:r>
              <a:rPr lang="en-US" sz="4400" spc="600" dirty="0">
                <a:solidFill>
                  <a:schemeClr val="bg1"/>
                </a:solidFill>
                <a:cs typeface="+mn-ea"/>
                <a:sym typeface="+mn-lt"/>
              </a:rPr>
              <a:t>DEEPFAKE VIDEO DETECTION</a:t>
            </a:r>
            <a:endParaRPr lang="en-US" sz="4400" spc="600" dirty="0">
              <a:solidFill>
                <a:schemeClr val="bg1"/>
              </a:solidFill>
              <a:cs typeface="+mn-ea"/>
              <a:sym typeface="+mn-lt"/>
            </a:endParaRPr>
          </a:p>
          <a:p>
            <a:pPr algn="ctr"/>
            <a:r>
              <a:rPr lang="en-US" sz="3200" spc="600" dirty="0">
                <a:solidFill>
                  <a:schemeClr val="bg1"/>
                </a:solidFill>
                <a:cs typeface="+mn-ea"/>
                <a:sym typeface="+mn-lt"/>
              </a:rPr>
              <a:t>Using CNN,RNN,LSTM</a:t>
            </a:r>
            <a:endParaRPr lang="en-US" sz="3200" spc="600" dirty="0">
              <a:solidFill>
                <a:schemeClr val="bg1"/>
              </a:solidFill>
              <a:cs typeface="+mn-ea"/>
              <a:sym typeface="+mn-lt"/>
            </a:endParaRPr>
          </a:p>
        </p:txBody>
      </p:sp>
      <p:sp>
        <p:nvSpPr>
          <p:cNvPr id="5" name="Freeform 20"/>
          <p:cNvSpPr/>
          <p:nvPr/>
        </p:nvSpPr>
        <p:spPr bwMode="auto">
          <a:xfrm rot="5400000">
            <a:off x="5611403"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gradFill>
              <a:gsLst>
                <a:gs pos="0">
                  <a:srgbClr val="F64E66"/>
                </a:gs>
                <a:gs pos="100000">
                  <a:srgbClr val="CE5AC5"/>
                </a:gs>
              </a:gsLst>
              <a:lin ang="5400000" scaled="1"/>
            </a:gradFill>
          </a:ln>
          <a:effectLst/>
        </p:spPr>
        <p:txBody>
          <a:bodyPr vert="horz" wrap="square" lIns="91440" tIns="45720" rIns="91440" bIns="45720" numCol="1" anchor="t" anchorCtr="0" compatLnSpc="1"/>
          <a:lstStyle/>
          <a:p>
            <a:endParaRPr lang="en-US">
              <a:cs typeface="+mn-ea"/>
              <a:sym typeface="+mn-lt"/>
            </a:endParaRPr>
          </a:p>
        </p:txBody>
      </p:sp>
      <p:sp>
        <p:nvSpPr>
          <p:cNvPr id="6" name="Freeform 20"/>
          <p:cNvSpPr/>
          <p:nvPr/>
        </p:nvSpPr>
        <p:spPr bwMode="auto">
          <a:xfrm rot="5400000">
            <a:off x="5977128"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gradFill>
              <a:gsLst>
                <a:gs pos="0">
                  <a:srgbClr val="F64E66"/>
                </a:gs>
                <a:gs pos="100000">
                  <a:srgbClr val="CE5AC5"/>
                </a:gs>
              </a:gsLst>
              <a:lin ang="5400000" scaled="1"/>
            </a:gradFill>
          </a:ln>
          <a:effectLst/>
        </p:spPr>
        <p:txBody>
          <a:bodyPr vert="horz" wrap="square" lIns="91440" tIns="45720" rIns="91440" bIns="45720" numCol="1" anchor="t" anchorCtr="0" compatLnSpc="1"/>
          <a:lstStyle/>
          <a:p>
            <a:endParaRPr lang="en-US">
              <a:cs typeface="+mn-ea"/>
              <a:sym typeface="+mn-lt"/>
            </a:endParaRPr>
          </a:p>
        </p:txBody>
      </p:sp>
      <p:sp>
        <p:nvSpPr>
          <p:cNvPr id="7" name="Freeform 20"/>
          <p:cNvSpPr/>
          <p:nvPr/>
        </p:nvSpPr>
        <p:spPr bwMode="auto">
          <a:xfrm rot="5400000">
            <a:off x="6342853"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gradFill flip="none" rotWithShape="1">
            <a:gsLst>
              <a:gs pos="0">
                <a:srgbClr val="CE5AC5"/>
              </a:gs>
              <a:gs pos="100000">
                <a:srgbClr val="F64E66"/>
              </a:gs>
            </a:gsLst>
            <a:lin ang="2700000" scaled="1"/>
            <a:tileRect/>
          </a:gradFill>
          <a:ln>
            <a:noFill/>
          </a:ln>
          <a:effectLst/>
        </p:spPr>
        <p:txBody>
          <a:bodyPr vert="horz" wrap="square" lIns="91440" tIns="45720" rIns="91440" bIns="45720" numCol="1" anchor="t" anchorCtr="0" compatLnSpc="1"/>
          <a:lstStyle/>
          <a:p>
            <a:endParaRPr lang="en-US">
              <a:cs typeface="+mn-ea"/>
              <a:sym typeface="+mn-lt"/>
            </a:endParaRPr>
          </a:p>
        </p:txBody>
      </p:sp>
      <p:grpSp>
        <p:nvGrpSpPr>
          <p:cNvPr id="8" name="Group 7"/>
          <p:cNvGrpSpPr/>
          <p:nvPr/>
        </p:nvGrpSpPr>
        <p:grpSpPr>
          <a:xfrm>
            <a:off x="4291476" y="3913639"/>
            <a:ext cx="3609048" cy="497904"/>
            <a:chOff x="4291476" y="3913639"/>
            <a:chExt cx="3609048" cy="497904"/>
          </a:xfrm>
        </p:grpSpPr>
        <p:sp>
          <p:nvSpPr>
            <p:cNvPr id="9" name="Rectangle: Rounded Corners 8"/>
            <p:cNvSpPr/>
            <p:nvPr/>
          </p:nvSpPr>
          <p:spPr>
            <a:xfrm>
              <a:off x="4291476" y="3913639"/>
              <a:ext cx="3609048" cy="497904"/>
            </a:xfrm>
            <a:prstGeom prst="roundRect">
              <a:avLst>
                <a:gd name="adj" fmla="val 50000"/>
              </a:avLst>
            </a:prstGeom>
            <a:solidFill>
              <a:schemeClr val="bg1"/>
            </a:solidFill>
            <a:ln>
              <a:noFill/>
            </a:ln>
            <a:effectLst>
              <a:outerShdw blurRad="393700" dist="88900" dir="4200000" sx="104000" sy="104000" algn="ctr" rotWithShape="0">
                <a:schemeClr val="tx1">
                  <a:lumMod val="95000"/>
                  <a:lumOff val="5000"/>
                  <a:alpha val="1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cs typeface="+mn-ea"/>
                <a:sym typeface="+mn-lt"/>
              </a:endParaRPr>
            </a:p>
          </p:txBody>
        </p:sp>
        <p:sp>
          <p:nvSpPr>
            <p:cNvPr id="10" name="TextBox 9"/>
            <p:cNvSpPr txBox="1"/>
            <p:nvPr/>
          </p:nvSpPr>
          <p:spPr>
            <a:xfrm>
              <a:off x="4830775" y="3989643"/>
              <a:ext cx="2530475" cy="337185"/>
            </a:xfrm>
            <a:prstGeom prst="rect">
              <a:avLst/>
            </a:prstGeom>
            <a:noFill/>
          </p:spPr>
          <p:txBody>
            <a:bodyPr wrap="none" rtlCol="0">
              <a:spAutoFit/>
            </a:bodyPr>
            <a:lstStyle/>
            <a:p>
              <a:pPr algn="ctr"/>
              <a:r>
                <a:rPr lang="en-US" sz="1600" spc="300" dirty="0">
                  <a:gradFill>
                    <a:gsLst>
                      <a:gs pos="0">
                        <a:srgbClr val="CE5AC5"/>
                      </a:gs>
                      <a:gs pos="100000">
                        <a:srgbClr val="F64E66"/>
                      </a:gs>
                    </a:gsLst>
                    <a:lin ang="0" scaled="1"/>
                  </a:gradFill>
                  <a:cs typeface="+mn-ea"/>
                  <a:sym typeface="+mn-lt"/>
                </a:rPr>
                <a:t>DEEP LEARNING</a:t>
              </a:r>
              <a:endParaRPr lang="en-US" sz="1600" spc="300" dirty="0">
                <a:gradFill>
                  <a:gsLst>
                    <a:gs pos="0">
                      <a:srgbClr val="CE5AC5"/>
                    </a:gs>
                    <a:gs pos="100000">
                      <a:srgbClr val="F64E66"/>
                    </a:gs>
                  </a:gsLst>
                  <a:lin ang="0" scaled="1"/>
                </a:gradFill>
                <a:cs typeface="+mn-ea"/>
                <a:sym typeface="+mn-lt"/>
              </a:endParaRPr>
            </a:p>
          </p:txBody>
        </p:sp>
      </p:grpSp>
      <p:sp>
        <p:nvSpPr>
          <p:cNvPr id="11" name="Freeform 20"/>
          <p:cNvSpPr/>
          <p:nvPr/>
        </p:nvSpPr>
        <p:spPr bwMode="auto">
          <a:xfrm rot="3556496">
            <a:off x="8870919" y="1513270"/>
            <a:ext cx="1375460" cy="1142997"/>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chemeClr val="bg1">
              <a:alpha val="6000"/>
            </a:schemeClr>
          </a:solidFill>
          <a:ln>
            <a:noFill/>
          </a:ln>
          <a:effectLst/>
        </p:spPr>
        <p:txBody>
          <a:bodyPr vert="horz" wrap="square" lIns="91440" tIns="45720" rIns="91440" bIns="45720" numCol="1" anchor="t" anchorCtr="0" compatLnSpc="1"/>
          <a:lstStyle/>
          <a:p>
            <a:endParaRPr lang="en-US">
              <a:cs typeface="+mn-ea"/>
              <a:sym typeface="+mn-lt"/>
            </a:endParaRPr>
          </a:p>
        </p:txBody>
      </p:sp>
      <p:sp>
        <p:nvSpPr>
          <p:cNvPr id="12" name="Freeform 20"/>
          <p:cNvSpPr/>
          <p:nvPr/>
        </p:nvSpPr>
        <p:spPr bwMode="auto">
          <a:xfrm rot="18376696">
            <a:off x="1463494" y="2551497"/>
            <a:ext cx="1375460" cy="1142997"/>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chemeClr val="bg1">
              <a:alpha val="8000"/>
            </a:schemeClr>
          </a:solidFill>
          <a:ln>
            <a:noFill/>
          </a:ln>
          <a:effectLst/>
        </p:spPr>
        <p:txBody>
          <a:bodyPr vert="horz" wrap="square" lIns="91440" tIns="45720" rIns="91440" bIns="45720" numCol="1" anchor="t" anchorCtr="0" compatLnSpc="1"/>
          <a:lstStyle/>
          <a:p>
            <a:endParaRPr lang="en-US">
              <a:cs typeface="+mn-ea"/>
              <a:sym typeface="+mn-lt"/>
            </a:endParaRPr>
          </a:p>
        </p:txBody>
      </p:sp>
      <p:pic>
        <p:nvPicPr>
          <p:cNvPr id="13" name="Smart Business - Peter McIsaac  Corporate Background Music (No Copyright)">
            <a:hlinkClick r:id="" action="ppaction://media"/>
          </p:cNvPr>
          <p:cNvPicPr>
            <a:picLocks noChangeAspect="1"/>
          </p:cNvPicPr>
          <p:nvPr>
            <a:audioFile r:link="rId1"/>
            <p:extLst>
              <p:ext uri="{DAA4B4D4-6D71-4841-9C94-3DE7FCFB9230}">
                <p14:media xmlns:p14="http://schemas.microsoft.com/office/powerpoint/2010/main" r:embed="rId2">
                  <p14:fade out="2000.000000"/>
                </p14:media>
              </p:ext>
            </p:extLst>
          </p:nvPr>
        </p:nvPicPr>
        <p:blipFill>
          <a:blip r:embed="rId3"/>
          <a:stretch>
            <a:fillRect/>
          </a:stretch>
        </p:blipFill>
        <p:spPr>
          <a:xfrm>
            <a:off x="-739687" y="7370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3"/>
                                        </p:tgtEl>
                                      </p:cBhvr>
                                    </p:cmd>
                                  </p:childTnLst>
                                </p:cTn>
                              </p:par>
                              <p:par>
                                <p:cTn id="7" presetID="2" presetClass="entr" presetSubtype="1" decel="10000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anim calcmode="lin" valueType="num">
                                      <p:cBhvr additive="base">
                                        <p:cTn id="9" dur="1000" fill="hold"/>
                                        <p:tgtEl>
                                          <p:spTgt spid="3"/>
                                        </p:tgtEl>
                                        <p:attrNameLst>
                                          <p:attrName>ppt_x</p:attrName>
                                        </p:attrNameLst>
                                      </p:cBhvr>
                                      <p:tavLst>
                                        <p:tav tm="0">
                                          <p:val>
                                            <p:strVal val="#ppt_x"/>
                                          </p:val>
                                        </p:tav>
                                        <p:tav tm="100000">
                                          <p:val>
                                            <p:strVal val="#ppt_x"/>
                                          </p:val>
                                        </p:tav>
                                      </p:tavLst>
                                    </p:anim>
                                    <p:anim calcmode="lin" valueType="num">
                                      <p:cBhvr additive="base">
                                        <p:cTn id="10" dur="1000" fill="hold"/>
                                        <p:tgtEl>
                                          <p:spTgt spid="3"/>
                                        </p:tgtEl>
                                        <p:attrNameLst>
                                          <p:attrName>ppt_y</p:attrName>
                                        </p:attrNameLst>
                                      </p:cBhvr>
                                      <p:tavLst>
                                        <p:tav tm="0">
                                          <p:val>
                                            <p:strVal val="0-#ppt_h/2"/>
                                          </p:val>
                                        </p:tav>
                                        <p:tav tm="100000">
                                          <p:val>
                                            <p:strVal val="#ppt_y"/>
                                          </p:val>
                                        </p:tav>
                                      </p:tavLst>
                                    </p:anim>
                                  </p:childTnLst>
                                </p:cTn>
                              </p:par>
                              <p:par>
                                <p:cTn id="11" presetID="49" presetClass="entr" presetSubtype="0" decel="100000" fill="hold" grpId="0" nodeType="withEffect">
                                  <p:stCondLst>
                                    <p:cond delay="1000"/>
                                  </p:stCondLst>
                                  <p:iterate type="lt">
                                    <p:tmPct val="10000"/>
                                  </p:iterate>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360"/>
                                          </p:val>
                                        </p:tav>
                                        <p:tav tm="100000">
                                          <p:val>
                                            <p:fltVal val="0"/>
                                          </p:val>
                                        </p:tav>
                                      </p:tavLst>
                                    </p:anim>
                                    <p:animEffect transition="in" filter="fade">
                                      <p:cBhvr>
                                        <p:cTn id="16" dur="1000"/>
                                        <p:tgtEl>
                                          <p:spTgt spid="2"/>
                                        </p:tgtEl>
                                      </p:cBhvr>
                                    </p:animEffect>
                                  </p:childTnLst>
                                </p:cTn>
                              </p:par>
                              <p:par>
                                <p:cTn id="17" presetID="49" presetClass="entr" presetSubtype="0" decel="100000" fill="hold" grpId="0" nodeType="withEffect">
                                  <p:stCondLst>
                                    <p:cond delay="1400"/>
                                  </p:stCondLst>
                                  <p:childTnLst>
                                    <p:set>
                                      <p:cBhvr>
                                        <p:cTn id="18" dur="1" fill="hold">
                                          <p:stCondLst>
                                            <p:cond delay="0"/>
                                          </p:stCondLst>
                                        </p:cTn>
                                        <p:tgtEl>
                                          <p:spTgt spid="12"/>
                                        </p:tgtEl>
                                        <p:attrNameLst>
                                          <p:attrName>style.visibility</p:attrName>
                                        </p:attrNameLst>
                                      </p:cBhvr>
                                      <p:to>
                                        <p:strVal val="visible"/>
                                      </p:to>
                                    </p:set>
                                    <p:anim calcmode="lin" valueType="num">
                                      <p:cBhvr>
                                        <p:cTn id="19" dur="1000" fill="hold"/>
                                        <p:tgtEl>
                                          <p:spTgt spid="12"/>
                                        </p:tgtEl>
                                        <p:attrNameLst>
                                          <p:attrName>ppt_w</p:attrName>
                                        </p:attrNameLst>
                                      </p:cBhvr>
                                      <p:tavLst>
                                        <p:tav tm="0">
                                          <p:val>
                                            <p:fltVal val="0"/>
                                          </p:val>
                                        </p:tav>
                                        <p:tav tm="100000">
                                          <p:val>
                                            <p:strVal val="#ppt_w"/>
                                          </p:val>
                                        </p:tav>
                                      </p:tavLst>
                                    </p:anim>
                                    <p:anim calcmode="lin" valueType="num">
                                      <p:cBhvr>
                                        <p:cTn id="20" dur="1000" fill="hold"/>
                                        <p:tgtEl>
                                          <p:spTgt spid="12"/>
                                        </p:tgtEl>
                                        <p:attrNameLst>
                                          <p:attrName>ppt_h</p:attrName>
                                        </p:attrNameLst>
                                      </p:cBhvr>
                                      <p:tavLst>
                                        <p:tav tm="0">
                                          <p:val>
                                            <p:fltVal val="0"/>
                                          </p:val>
                                        </p:tav>
                                        <p:tav tm="100000">
                                          <p:val>
                                            <p:strVal val="#ppt_h"/>
                                          </p:val>
                                        </p:tav>
                                      </p:tavLst>
                                    </p:anim>
                                    <p:anim calcmode="lin" valueType="num">
                                      <p:cBhvr>
                                        <p:cTn id="21" dur="1000" fill="hold"/>
                                        <p:tgtEl>
                                          <p:spTgt spid="12"/>
                                        </p:tgtEl>
                                        <p:attrNameLst>
                                          <p:attrName>style.rotation</p:attrName>
                                        </p:attrNameLst>
                                      </p:cBhvr>
                                      <p:tavLst>
                                        <p:tav tm="0">
                                          <p:val>
                                            <p:fltVal val="360"/>
                                          </p:val>
                                        </p:tav>
                                        <p:tav tm="100000">
                                          <p:val>
                                            <p:fltVal val="0"/>
                                          </p:val>
                                        </p:tav>
                                      </p:tavLst>
                                    </p:anim>
                                    <p:animEffect transition="in" filter="fade">
                                      <p:cBhvr>
                                        <p:cTn id="22" dur="1000"/>
                                        <p:tgtEl>
                                          <p:spTgt spid="12"/>
                                        </p:tgtEl>
                                      </p:cBhvr>
                                    </p:animEffect>
                                  </p:childTnLst>
                                </p:cTn>
                              </p:par>
                              <p:par>
                                <p:cTn id="23" presetID="49" presetClass="entr" presetSubtype="0" decel="100000" fill="hold" grpId="0" nodeType="withEffect">
                                  <p:stCondLst>
                                    <p:cond delay="1800"/>
                                  </p:stCondLst>
                                  <p:childTnLst>
                                    <p:set>
                                      <p:cBhvr>
                                        <p:cTn id="24" dur="1" fill="hold">
                                          <p:stCondLst>
                                            <p:cond delay="0"/>
                                          </p:stCondLst>
                                        </p:cTn>
                                        <p:tgtEl>
                                          <p:spTgt spid="11"/>
                                        </p:tgtEl>
                                        <p:attrNameLst>
                                          <p:attrName>style.visibility</p:attrName>
                                        </p:attrNameLst>
                                      </p:cBhvr>
                                      <p:to>
                                        <p:strVal val="visible"/>
                                      </p:to>
                                    </p:set>
                                    <p:anim calcmode="lin" valueType="num">
                                      <p:cBhvr>
                                        <p:cTn id="25" dur="1000" fill="hold"/>
                                        <p:tgtEl>
                                          <p:spTgt spid="11"/>
                                        </p:tgtEl>
                                        <p:attrNameLst>
                                          <p:attrName>ppt_w</p:attrName>
                                        </p:attrNameLst>
                                      </p:cBhvr>
                                      <p:tavLst>
                                        <p:tav tm="0">
                                          <p:val>
                                            <p:fltVal val="0"/>
                                          </p:val>
                                        </p:tav>
                                        <p:tav tm="100000">
                                          <p:val>
                                            <p:strVal val="#ppt_w"/>
                                          </p:val>
                                        </p:tav>
                                      </p:tavLst>
                                    </p:anim>
                                    <p:anim calcmode="lin" valueType="num">
                                      <p:cBhvr>
                                        <p:cTn id="26" dur="1000" fill="hold"/>
                                        <p:tgtEl>
                                          <p:spTgt spid="11"/>
                                        </p:tgtEl>
                                        <p:attrNameLst>
                                          <p:attrName>ppt_h</p:attrName>
                                        </p:attrNameLst>
                                      </p:cBhvr>
                                      <p:tavLst>
                                        <p:tav tm="0">
                                          <p:val>
                                            <p:fltVal val="0"/>
                                          </p:val>
                                        </p:tav>
                                        <p:tav tm="100000">
                                          <p:val>
                                            <p:strVal val="#ppt_h"/>
                                          </p:val>
                                        </p:tav>
                                      </p:tavLst>
                                    </p:anim>
                                    <p:anim calcmode="lin" valueType="num">
                                      <p:cBhvr>
                                        <p:cTn id="27" dur="1000" fill="hold"/>
                                        <p:tgtEl>
                                          <p:spTgt spid="11"/>
                                        </p:tgtEl>
                                        <p:attrNameLst>
                                          <p:attrName>style.rotation</p:attrName>
                                        </p:attrNameLst>
                                      </p:cBhvr>
                                      <p:tavLst>
                                        <p:tav tm="0">
                                          <p:val>
                                            <p:fltVal val="360"/>
                                          </p:val>
                                        </p:tav>
                                        <p:tav tm="100000">
                                          <p:val>
                                            <p:fltVal val="0"/>
                                          </p:val>
                                        </p:tav>
                                      </p:tavLst>
                                    </p:anim>
                                    <p:animEffect transition="in" filter="fade">
                                      <p:cBhvr>
                                        <p:cTn id="28" dur="1000"/>
                                        <p:tgtEl>
                                          <p:spTgt spid="11"/>
                                        </p:tgtEl>
                                      </p:cBhvr>
                                    </p:animEffect>
                                  </p:childTnLst>
                                </p:cTn>
                              </p:par>
                              <p:par>
                                <p:cTn id="29" presetID="23" presetClass="entr" presetSubtype="36" fill="hold" nodeType="withEffect">
                                  <p:stCondLst>
                                    <p:cond delay="320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fill="hold"/>
                                        <p:tgtEl>
                                          <p:spTgt spid="8"/>
                                        </p:tgtEl>
                                        <p:attrNameLst>
                                          <p:attrName>ppt_w</p:attrName>
                                        </p:attrNameLst>
                                      </p:cBhvr>
                                      <p:tavLst>
                                        <p:tav tm="0">
                                          <p:val>
                                            <p:strVal val="(6*min(max(#ppt_w*#ppt_h,.3),1)-7.4)/-.7*#ppt_w"/>
                                          </p:val>
                                        </p:tav>
                                        <p:tav tm="100000">
                                          <p:val>
                                            <p:strVal val="#ppt_w"/>
                                          </p:val>
                                        </p:tav>
                                      </p:tavLst>
                                    </p:anim>
                                    <p:anim calcmode="lin" valueType="num">
                                      <p:cBhvr>
                                        <p:cTn id="32" dur="500" fill="hold"/>
                                        <p:tgtEl>
                                          <p:spTgt spid="8"/>
                                        </p:tgtEl>
                                        <p:attrNameLst>
                                          <p:attrName>ppt_h</p:attrName>
                                        </p:attrNameLst>
                                      </p:cBhvr>
                                      <p:tavLst>
                                        <p:tav tm="0">
                                          <p:val>
                                            <p:strVal val="(6*min(max(#ppt_w*#ppt_h,.3),1)-7.4)/-.7*#ppt_h"/>
                                          </p:val>
                                        </p:tav>
                                        <p:tav tm="100000">
                                          <p:val>
                                            <p:strVal val="#ppt_h"/>
                                          </p:val>
                                        </p:tav>
                                      </p:tavLst>
                                    </p:anim>
                                    <p:anim calcmode="lin" valueType="num">
                                      <p:cBhvr>
                                        <p:cTn id="33" dur="500" fill="hold"/>
                                        <p:tgtEl>
                                          <p:spTgt spid="8"/>
                                        </p:tgtEl>
                                        <p:attrNameLst>
                                          <p:attrName>ppt_x</p:attrName>
                                        </p:attrNameLst>
                                      </p:cBhvr>
                                      <p:tavLst>
                                        <p:tav tm="0">
                                          <p:val>
                                            <p:fltVal val="0.5"/>
                                          </p:val>
                                        </p:tav>
                                        <p:tav tm="100000">
                                          <p:val>
                                            <p:strVal val="#ppt_x"/>
                                          </p:val>
                                        </p:tav>
                                      </p:tavLst>
                                    </p:anim>
                                    <p:anim calcmode="lin" valueType="num">
                                      <p:cBhvr>
                                        <p:cTn id="34" dur="500" fill="hold"/>
                                        <p:tgtEl>
                                          <p:spTgt spid="8"/>
                                        </p:tgtEl>
                                        <p:attrNameLst>
                                          <p:attrName>ppt_y</p:attrName>
                                        </p:attrNameLst>
                                      </p:cBhvr>
                                      <p:tavLst>
                                        <p:tav tm="0">
                                          <p:val>
                                            <p:strVal val="1+(6*min(max(#ppt_w*#ppt_h,.3),1)-7.4)/-.7*#ppt_h/2"/>
                                          </p:val>
                                        </p:tav>
                                        <p:tav tm="100000">
                                          <p:val>
                                            <p:strVal val="#ppt_y"/>
                                          </p:val>
                                        </p:tav>
                                      </p:tavLst>
                                    </p:anim>
                                  </p:childTnLst>
                                </p:cTn>
                              </p:par>
                              <p:par>
                                <p:cTn id="35" presetID="49" presetClass="entr" presetSubtype="0" decel="100000" fill="hold" grpId="0" nodeType="withEffect">
                                  <p:stCondLst>
                                    <p:cond delay="3700"/>
                                  </p:stCondLst>
                                  <p:childTnLst>
                                    <p:set>
                                      <p:cBhvr>
                                        <p:cTn id="36" dur="1" fill="hold">
                                          <p:stCondLst>
                                            <p:cond delay="0"/>
                                          </p:stCondLst>
                                        </p:cTn>
                                        <p:tgtEl>
                                          <p:spTgt spid="5"/>
                                        </p:tgtEl>
                                        <p:attrNameLst>
                                          <p:attrName>style.visibility</p:attrName>
                                        </p:attrNameLst>
                                      </p:cBhvr>
                                      <p:to>
                                        <p:strVal val="visible"/>
                                      </p:to>
                                    </p:set>
                                    <p:anim calcmode="lin" valueType="num">
                                      <p:cBhvr>
                                        <p:cTn id="37" dur="500" fill="hold"/>
                                        <p:tgtEl>
                                          <p:spTgt spid="5"/>
                                        </p:tgtEl>
                                        <p:attrNameLst>
                                          <p:attrName>ppt_w</p:attrName>
                                        </p:attrNameLst>
                                      </p:cBhvr>
                                      <p:tavLst>
                                        <p:tav tm="0">
                                          <p:val>
                                            <p:fltVal val="0"/>
                                          </p:val>
                                        </p:tav>
                                        <p:tav tm="100000">
                                          <p:val>
                                            <p:strVal val="#ppt_w"/>
                                          </p:val>
                                        </p:tav>
                                      </p:tavLst>
                                    </p:anim>
                                    <p:anim calcmode="lin" valueType="num">
                                      <p:cBhvr>
                                        <p:cTn id="38" dur="500" fill="hold"/>
                                        <p:tgtEl>
                                          <p:spTgt spid="5"/>
                                        </p:tgtEl>
                                        <p:attrNameLst>
                                          <p:attrName>ppt_h</p:attrName>
                                        </p:attrNameLst>
                                      </p:cBhvr>
                                      <p:tavLst>
                                        <p:tav tm="0">
                                          <p:val>
                                            <p:fltVal val="0"/>
                                          </p:val>
                                        </p:tav>
                                        <p:tav tm="100000">
                                          <p:val>
                                            <p:strVal val="#ppt_h"/>
                                          </p:val>
                                        </p:tav>
                                      </p:tavLst>
                                    </p:anim>
                                    <p:anim calcmode="lin" valueType="num">
                                      <p:cBhvr>
                                        <p:cTn id="39" dur="500" fill="hold"/>
                                        <p:tgtEl>
                                          <p:spTgt spid="5"/>
                                        </p:tgtEl>
                                        <p:attrNameLst>
                                          <p:attrName>style.rotation</p:attrName>
                                        </p:attrNameLst>
                                      </p:cBhvr>
                                      <p:tavLst>
                                        <p:tav tm="0">
                                          <p:val>
                                            <p:fltVal val="360"/>
                                          </p:val>
                                        </p:tav>
                                        <p:tav tm="100000">
                                          <p:val>
                                            <p:fltVal val="0"/>
                                          </p:val>
                                        </p:tav>
                                      </p:tavLst>
                                    </p:anim>
                                    <p:animEffect transition="in" filter="fade">
                                      <p:cBhvr>
                                        <p:cTn id="40" dur="500"/>
                                        <p:tgtEl>
                                          <p:spTgt spid="5"/>
                                        </p:tgtEl>
                                      </p:cBhvr>
                                    </p:animEffect>
                                  </p:childTnLst>
                                </p:cTn>
                              </p:par>
                              <p:par>
                                <p:cTn id="41" presetID="49" presetClass="entr" presetSubtype="0" decel="100000" fill="hold" grpId="0" nodeType="withEffect">
                                  <p:stCondLst>
                                    <p:cond delay="4000"/>
                                  </p:stCondLst>
                                  <p:childTnLst>
                                    <p:set>
                                      <p:cBhvr>
                                        <p:cTn id="42" dur="1" fill="hold">
                                          <p:stCondLst>
                                            <p:cond delay="0"/>
                                          </p:stCondLst>
                                        </p:cTn>
                                        <p:tgtEl>
                                          <p:spTgt spid="6"/>
                                        </p:tgtEl>
                                        <p:attrNameLst>
                                          <p:attrName>style.visibility</p:attrName>
                                        </p:attrNameLst>
                                      </p:cBhvr>
                                      <p:to>
                                        <p:strVal val="visible"/>
                                      </p:to>
                                    </p:set>
                                    <p:anim calcmode="lin" valueType="num">
                                      <p:cBhvr>
                                        <p:cTn id="43" dur="500" fill="hold"/>
                                        <p:tgtEl>
                                          <p:spTgt spid="6"/>
                                        </p:tgtEl>
                                        <p:attrNameLst>
                                          <p:attrName>ppt_w</p:attrName>
                                        </p:attrNameLst>
                                      </p:cBhvr>
                                      <p:tavLst>
                                        <p:tav tm="0">
                                          <p:val>
                                            <p:fltVal val="0"/>
                                          </p:val>
                                        </p:tav>
                                        <p:tav tm="100000">
                                          <p:val>
                                            <p:strVal val="#ppt_w"/>
                                          </p:val>
                                        </p:tav>
                                      </p:tavLst>
                                    </p:anim>
                                    <p:anim calcmode="lin" valueType="num">
                                      <p:cBhvr>
                                        <p:cTn id="44" dur="500" fill="hold"/>
                                        <p:tgtEl>
                                          <p:spTgt spid="6"/>
                                        </p:tgtEl>
                                        <p:attrNameLst>
                                          <p:attrName>ppt_h</p:attrName>
                                        </p:attrNameLst>
                                      </p:cBhvr>
                                      <p:tavLst>
                                        <p:tav tm="0">
                                          <p:val>
                                            <p:fltVal val="0"/>
                                          </p:val>
                                        </p:tav>
                                        <p:tav tm="100000">
                                          <p:val>
                                            <p:strVal val="#ppt_h"/>
                                          </p:val>
                                        </p:tav>
                                      </p:tavLst>
                                    </p:anim>
                                    <p:anim calcmode="lin" valueType="num">
                                      <p:cBhvr>
                                        <p:cTn id="45" dur="500" fill="hold"/>
                                        <p:tgtEl>
                                          <p:spTgt spid="6"/>
                                        </p:tgtEl>
                                        <p:attrNameLst>
                                          <p:attrName>style.rotation</p:attrName>
                                        </p:attrNameLst>
                                      </p:cBhvr>
                                      <p:tavLst>
                                        <p:tav tm="0">
                                          <p:val>
                                            <p:fltVal val="360"/>
                                          </p:val>
                                        </p:tav>
                                        <p:tav tm="100000">
                                          <p:val>
                                            <p:fltVal val="0"/>
                                          </p:val>
                                        </p:tav>
                                      </p:tavLst>
                                    </p:anim>
                                    <p:animEffect transition="in" filter="fade">
                                      <p:cBhvr>
                                        <p:cTn id="46" dur="500"/>
                                        <p:tgtEl>
                                          <p:spTgt spid="6"/>
                                        </p:tgtEl>
                                      </p:cBhvr>
                                    </p:animEffect>
                                  </p:childTnLst>
                                </p:cTn>
                              </p:par>
                              <p:par>
                                <p:cTn id="47" presetID="49" presetClass="entr" presetSubtype="0" decel="100000" fill="hold" grpId="0" nodeType="withEffect">
                                  <p:stCondLst>
                                    <p:cond delay="4300"/>
                                  </p:stCondLst>
                                  <p:childTnLst>
                                    <p:set>
                                      <p:cBhvr>
                                        <p:cTn id="48" dur="1" fill="hold">
                                          <p:stCondLst>
                                            <p:cond delay="0"/>
                                          </p:stCondLst>
                                        </p:cTn>
                                        <p:tgtEl>
                                          <p:spTgt spid="7"/>
                                        </p:tgtEl>
                                        <p:attrNameLst>
                                          <p:attrName>style.visibility</p:attrName>
                                        </p:attrNameLst>
                                      </p:cBhvr>
                                      <p:to>
                                        <p:strVal val="visible"/>
                                      </p:to>
                                    </p:set>
                                    <p:anim calcmode="lin" valueType="num">
                                      <p:cBhvr>
                                        <p:cTn id="49" dur="500" fill="hold"/>
                                        <p:tgtEl>
                                          <p:spTgt spid="7"/>
                                        </p:tgtEl>
                                        <p:attrNameLst>
                                          <p:attrName>ppt_w</p:attrName>
                                        </p:attrNameLst>
                                      </p:cBhvr>
                                      <p:tavLst>
                                        <p:tav tm="0">
                                          <p:val>
                                            <p:fltVal val="0"/>
                                          </p:val>
                                        </p:tav>
                                        <p:tav tm="100000">
                                          <p:val>
                                            <p:strVal val="#ppt_w"/>
                                          </p:val>
                                        </p:tav>
                                      </p:tavLst>
                                    </p:anim>
                                    <p:anim calcmode="lin" valueType="num">
                                      <p:cBhvr>
                                        <p:cTn id="50" dur="500" fill="hold"/>
                                        <p:tgtEl>
                                          <p:spTgt spid="7"/>
                                        </p:tgtEl>
                                        <p:attrNameLst>
                                          <p:attrName>ppt_h</p:attrName>
                                        </p:attrNameLst>
                                      </p:cBhvr>
                                      <p:tavLst>
                                        <p:tav tm="0">
                                          <p:val>
                                            <p:fltVal val="0"/>
                                          </p:val>
                                        </p:tav>
                                        <p:tav tm="100000">
                                          <p:val>
                                            <p:strVal val="#ppt_h"/>
                                          </p:val>
                                        </p:tav>
                                      </p:tavLst>
                                    </p:anim>
                                    <p:anim calcmode="lin" valueType="num">
                                      <p:cBhvr>
                                        <p:cTn id="51" dur="500" fill="hold"/>
                                        <p:tgtEl>
                                          <p:spTgt spid="7"/>
                                        </p:tgtEl>
                                        <p:attrNameLst>
                                          <p:attrName>style.rotation</p:attrName>
                                        </p:attrNameLst>
                                      </p:cBhvr>
                                      <p:tavLst>
                                        <p:tav tm="0">
                                          <p:val>
                                            <p:fltVal val="360"/>
                                          </p:val>
                                        </p:tav>
                                        <p:tav tm="100000">
                                          <p:val>
                                            <p:fltVal val="0"/>
                                          </p:val>
                                        </p:tav>
                                      </p:tavLst>
                                    </p:anim>
                                    <p:animEffect transition="in" filter="fade">
                                      <p:cBhvr>
                                        <p:cTn id="5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53" repeatCount="indefinite" fill="hold" display="0">
                  <p:stCondLst>
                    <p:cond delay="indefinite"/>
                  </p:stCondLst>
                  <p:endCondLst>
                    <p:cond evt="onStopAudio" delay="0">
                      <p:tgtEl>
                        <p:sldTgt/>
                      </p:tgtEl>
                    </p:cond>
                  </p:endCondLst>
                </p:cTn>
                <p:tgtEl>
                  <p:spTgt spid="13"/>
                </p:tgtEl>
              </p:cMediaNode>
            </p:audio>
          </p:childTnLst>
        </p:cTn>
      </p:par>
    </p:tnLst>
    <p:bldLst>
      <p:bldP spid="3" grpId="0" animBg="1"/>
      <p:bldP spid="2" grpId="0"/>
      <p:bldP spid="5" grpId="0" animBg="1"/>
      <p:bldP spid="6" grpId="0" animBg="1"/>
      <p:bldP spid="7" grpId="0" animBg="1"/>
      <p:bldP spid="11" grpId="0" animBg="1"/>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reeform: Shape 22"/>
          <p:cNvSpPr/>
          <p:nvPr/>
        </p:nvSpPr>
        <p:spPr bwMode="auto">
          <a:xfrm rot="2493217">
            <a:off x="5749227" y="-2918033"/>
            <a:ext cx="9052448" cy="8042325"/>
          </a:xfrm>
          <a:custGeom>
            <a:avLst/>
            <a:gdLst>
              <a:gd name="connsiteX0" fmla="*/ 3826303 w 9052448"/>
              <a:gd name="connsiteY0" fmla="*/ 238597 h 8042325"/>
              <a:gd name="connsiteX1" fmla="*/ 5478723 w 9052448"/>
              <a:gd name="connsiteY1" fmla="*/ 610809 h 8042325"/>
              <a:gd name="connsiteX2" fmla="*/ 8864832 w 9052448"/>
              <a:gd name="connsiteY2" fmla="*/ 6413499 h 8042325"/>
              <a:gd name="connsiteX3" fmla="*/ 7941348 w 9052448"/>
              <a:gd name="connsiteY3" fmla="*/ 8042325 h 8042325"/>
              <a:gd name="connsiteX4" fmla="*/ 1169133 w 9052448"/>
              <a:gd name="connsiteY4" fmla="*/ 8042325 h 8042325"/>
              <a:gd name="connsiteX5" fmla="*/ 143038 w 9052448"/>
              <a:gd name="connsiteY5" fmla="*/ 6413499 h 8042325"/>
              <a:gd name="connsiteX6" fmla="*/ 3529147 w 9052448"/>
              <a:gd name="connsiteY6" fmla="*/ 610809 h 8042325"/>
              <a:gd name="connsiteX7" fmla="*/ 3826303 w 9052448"/>
              <a:gd name="connsiteY7" fmla="*/ 238597 h 8042325"/>
              <a:gd name="connsiteX8" fmla="*/ 3983144 w 9052448"/>
              <a:gd name="connsiteY8" fmla="*/ 1773274 h 8042325"/>
              <a:gd name="connsiteX9" fmla="*/ 3766594 w 9052448"/>
              <a:gd name="connsiteY9" fmla="*/ 2030790 h 8042325"/>
              <a:gd name="connsiteX10" fmla="*/ 1298992 w 9052448"/>
              <a:gd name="connsiteY10" fmla="*/ 6045392 h 8042325"/>
              <a:gd name="connsiteX11" fmla="*/ 2046750 w 9052448"/>
              <a:gd name="connsiteY11" fmla="*/ 7172297 h 8042325"/>
              <a:gd name="connsiteX12" fmla="*/ 6981953 w 9052448"/>
              <a:gd name="connsiteY12" fmla="*/ 7172298 h 8042325"/>
              <a:gd name="connsiteX13" fmla="*/ 7654935 w 9052448"/>
              <a:gd name="connsiteY13" fmla="*/ 6045392 h 8042325"/>
              <a:gd name="connsiteX14" fmla="*/ 5187334 w 9052448"/>
              <a:gd name="connsiteY14" fmla="*/ 2030790 h 8042325"/>
              <a:gd name="connsiteX15" fmla="*/ 3983144 w 9052448"/>
              <a:gd name="connsiteY15" fmla="*/ 1773274 h 804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052448" h="8042325">
                <a:moveTo>
                  <a:pt x="3826303" y="238597"/>
                </a:moveTo>
                <a:cubicBezTo>
                  <a:pt x="4337596" y="-174972"/>
                  <a:pt x="5145243" y="-50902"/>
                  <a:pt x="5478723" y="610809"/>
                </a:cubicBezTo>
                <a:cubicBezTo>
                  <a:pt x="5478723" y="610809"/>
                  <a:pt x="5478723" y="610809"/>
                  <a:pt x="8864832" y="6413499"/>
                </a:cubicBezTo>
                <a:cubicBezTo>
                  <a:pt x="9377878" y="7126110"/>
                  <a:pt x="8762222" y="8042325"/>
                  <a:pt x="7941348" y="8042325"/>
                </a:cubicBezTo>
                <a:cubicBezTo>
                  <a:pt x="7941348" y="8042325"/>
                  <a:pt x="7941348" y="8042325"/>
                  <a:pt x="1169133" y="8042325"/>
                </a:cubicBezTo>
                <a:cubicBezTo>
                  <a:pt x="245648" y="8042324"/>
                  <a:pt x="-267398" y="7126110"/>
                  <a:pt x="143038" y="6413499"/>
                </a:cubicBezTo>
                <a:cubicBezTo>
                  <a:pt x="143038" y="6413499"/>
                  <a:pt x="143038" y="6413499"/>
                  <a:pt x="3529147" y="610809"/>
                </a:cubicBezTo>
                <a:cubicBezTo>
                  <a:pt x="3606104" y="458106"/>
                  <a:pt x="3708312" y="334036"/>
                  <a:pt x="3826303" y="238597"/>
                </a:cubicBezTo>
                <a:close/>
                <a:moveTo>
                  <a:pt x="3983144" y="1773274"/>
                </a:moveTo>
                <a:cubicBezTo>
                  <a:pt x="3897159" y="1839304"/>
                  <a:pt x="3822676" y="1925142"/>
                  <a:pt x="3766594" y="2030790"/>
                </a:cubicBezTo>
                <a:cubicBezTo>
                  <a:pt x="1298992" y="6045392"/>
                  <a:pt x="1298992" y="6045392"/>
                  <a:pt x="1298992" y="6045392"/>
                </a:cubicBezTo>
                <a:cubicBezTo>
                  <a:pt x="999889" y="6538412"/>
                  <a:pt x="1373768" y="7172297"/>
                  <a:pt x="2046750" y="7172297"/>
                </a:cubicBezTo>
                <a:cubicBezTo>
                  <a:pt x="6981953" y="7172298"/>
                  <a:pt x="6981953" y="7172298"/>
                  <a:pt x="6981953" y="7172298"/>
                </a:cubicBezTo>
                <a:cubicBezTo>
                  <a:pt x="7580159" y="7172297"/>
                  <a:pt x="8028814" y="6538412"/>
                  <a:pt x="7654935" y="6045392"/>
                </a:cubicBezTo>
                <a:cubicBezTo>
                  <a:pt x="5187334" y="2030790"/>
                  <a:pt x="5187334" y="2030790"/>
                  <a:pt x="5187334" y="2030790"/>
                </a:cubicBezTo>
                <a:cubicBezTo>
                  <a:pt x="4944312" y="1572984"/>
                  <a:pt x="4355745" y="1487146"/>
                  <a:pt x="3983144" y="1773274"/>
                </a:cubicBezTo>
                <a:close/>
              </a:path>
            </a:pathLst>
          </a:custGeom>
          <a:gradFill flip="none" rotWithShape="1">
            <a:gsLst>
              <a:gs pos="0">
                <a:srgbClr val="CE5AC5"/>
              </a:gs>
              <a:gs pos="87000">
                <a:srgbClr val="F64E66"/>
              </a:gs>
            </a:gsLst>
            <a:lin ang="0" scaled="1"/>
            <a:tileRect/>
          </a:gradFill>
          <a:ln>
            <a:noFill/>
          </a:ln>
          <a:effectLst/>
        </p:spPr>
        <p:txBody>
          <a:bodyPr vert="horz" wrap="square" lIns="91440" tIns="45720" rIns="91440" bIns="45720" numCol="1" anchor="t" anchorCtr="0" compatLnSpc="1">
            <a:noAutofit/>
          </a:bodyPr>
          <a:lstStyle/>
          <a:p>
            <a:endParaRPr lang="en-US">
              <a:cs typeface="+mn-ea"/>
              <a:sym typeface="+mn-lt"/>
            </a:endParaRPr>
          </a:p>
        </p:txBody>
      </p:sp>
      <p:sp>
        <p:nvSpPr>
          <p:cNvPr id="7" name="Freeform 20"/>
          <p:cNvSpPr/>
          <p:nvPr/>
        </p:nvSpPr>
        <p:spPr bwMode="auto">
          <a:xfrm rot="2159452">
            <a:off x="5501914" y="4362634"/>
            <a:ext cx="1375460" cy="1142997"/>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chemeClr val="bg1">
              <a:lumMod val="95000"/>
            </a:schemeClr>
          </a:solidFill>
          <a:ln>
            <a:noFill/>
          </a:ln>
          <a:effectLst/>
        </p:spPr>
        <p:txBody>
          <a:bodyPr vert="horz" wrap="square" lIns="91440" tIns="45720" rIns="91440" bIns="45720" numCol="1" anchor="t" anchorCtr="0" compatLnSpc="1"/>
          <a:lstStyle/>
          <a:p>
            <a:endParaRPr lang="en-US">
              <a:cs typeface="+mn-ea"/>
              <a:sym typeface="+mn-lt"/>
            </a:endParaRPr>
          </a:p>
        </p:txBody>
      </p:sp>
      <p:sp>
        <p:nvSpPr>
          <p:cNvPr id="9" name="Freeform 20"/>
          <p:cNvSpPr/>
          <p:nvPr/>
        </p:nvSpPr>
        <p:spPr bwMode="auto">
          <a:xfrm rot="18376696">
            <a:off x="1100178" y="848276"/>
            <a:ext cx="1375460" cy="1142997"/>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chemeClr val="bg1">
              <a:lumMod val="95000"/>
              <a:alpha val="48000"/>
            </a:schemeClr>
          </a:solidFill>
          <a:ln>
            <a:noFill/>
          </a:ln>
          <a:effectLst/>
        </p:spPr>
        <p:txBody>
          <a:bodyPr vert="horz" wrap="square" lIns="91440" tIns="45720" rIns="91440" bIns="45720" numCol="1" anchor="t" anchorCtr="0" compatLnSpc="1"/>
          <a:lstStyle/>
          <a:p>
            <a:endParaRPr lang="en-US">
              <a:cs typeface="+mn-ea"/>
              <a:sym typeface="+mn-lt"/>
            </a:endParaRPr>
          </a:p>
        </p:txBody>
      </p:sp>
      <p:sp>
        <p:nvSpPr>
          <p:cNvPr id="11" name="TextBox 10"/>
          <p:cNvSpPr txBox="1"/>
          <p:nvPr/>
        </p:nvSpPr>
        <p:spPr>
          <a:xfrm>
            <a:off x="481330" y="266065"/>
            <a:ext cx="6325870" cy="553085"/>
          </a:xfrm>
          <a:prstGeom prst="rect">
            <a:avLst/>
          </a:prstGeom>
          <a:noFill/>
        </p:spPr>
        <p:txBody>
          <a:bodyPr wrap="square" rtlCol="0">
            <a:spAutoFit/>
          </a:bodyPr>
          <a:lstStyle/>
          <a:p>
            <a:r>
              <a:rPr lang="en-US" sz="3000" dirty="0">
                <a:gradFill>
                  <a:gsLst>
                    <a:gs pos="0">
                      <a:srgbClr val="D15AC5"/>
                    </a:gs>
                    <a:gs pos="100000">
                      <a:srgbClr val="F64E66"/>
                    </a:gs>
                  </a:gsLst>
                  <a:lin ang="0" scaled="1"/>
                </a:gradFill>
                <a:latin typeface="+mj-lt"/>
                <a:cs typeface="Arial bold" panose="020B0604020202020204" pitchFamily="34" charset="0"/>
                <a:sym typeface="+mn-lt"/>
              </a:rPr>
              <a:t>ABSTRACT:</a:t>
            </a:r>
            <a:r>
              <a:rPr lang="en-US" sz="3000" dirty="0">
                <a:solidFill>
                  <a:schemeClr val="tx1">
                    <a:lumMod val="65000"/>
                    <a:lumOff val="35000"/>
                  </a:schemeClr>
                </a:solidFill>
                <a:latin typeface="+mj-lt"/>
                <a:cs typeface="Arial bold" panose="020B0604020202020204" pitchFamily="34" charset="0"/>
                <a:sym typeface="+mn-lt"/>
              </a:rPr>
              <a:t> </a:t>
            </a:r>
            <a:endParaRPr lang="en-US" sz="2400" dirty="0">
              <a:solidFill>
                <a:schemeClr val="tx1">
                  <a:lumMod val="65000"/>
                  <a:lumOff val="35000"/>
                </a:schemeClr>
              </a:solidFill>
              <a:latin typeface="+mj-lt"/>
              <a:cs typeface="Arial bold" panose="020B0604020202020204" pitchFamily="34" charset="0"/>
              <a:sym typeface="+mn-lt"/>
            </a:endParaRPr>
          </a:p>
        </p:txBody>
      </p:sp>
      <p:sp>
        <p:nvSpPr>
          <p:cNvPr id="12" name="TextBox 11"/>
          <p:cNvSpPr txBox="1"/>
          <p:nvPr/>
        </p:nvSpPr>
        <p:spPr>
          <a:xfrm>
            <a:off x="1165860" y="946785"/>
            <a:ext cx="9836150" cy="4523105"/>
          </a:xfrm>
          <a:prstGeom prst="rect">
            <a:avLst/>
          </a:prstGeom>
          <a:noFill/>
        </p:spPr>
        <p:txBody>
          <a:bodyPr wrap="square" rtlCol="0">
            <a:spAutoFit/>
          </a:bodyPr>
          <a:lstStyle/>
          <a:p>
            <a:pPr algn="just">
              <a:lnSpc>
                <a:spcPct val="100000"/>
              </a:lnSpc>
            </a:pPr>
            <a:r>
              <a:rPr lang="en-US" sz="2400" dirty="0">
                <a:solidFill>
                  <a:schemeClr val="tx1"/>
                </a:solidFill>
                <a:effectLst>
                  <a:outerShdw blurRad="38100" dist="19050" dir="2700000" algn="tl" rotWithShape="0">
                    <a:schemeClr val="dk1">
                      <a:alpha val="40000"/>
                      <a:alpha val="40000"/>
                    </a:schemeClr>
                  </a:outerShdw>
                </a:effectLst>
                <a:latin typeface="STIX Two Text Medium Italic" charset="0"/>
                <a:cs typeface="STIX Two Text Medium Italic" charset="0"/>
                <a:sym typeface="+mn-lt"/>
              </a:rPr>
              <a:t>In today's era, deep learning-based software tools have made it easier to create convincing face swaps in videos, commonly known as "DeepFake" videos. Deep learning breakthroughs have significantly improved the realism of fake content, making it challenging to detect. This artificial intelligence-generated media (DF) is easily created, but detecting it remains a substantial challenge. We've made progress in DF detection using Convolutional Neural Networks (CNN) and Recurrent Neural Networks (RNN). Our system utilizes a CNN at the frame level to extract features and trains an RNN to identify temporal irregularities introduced by DF tools. Our simple architecture achieves competitive results in this task.</a:t>
            </a:r>
            <a:endParaRPr lang="en-US" sz="2400" dirty="0">
              <a:solidFill>
                <a:schemeClr val="tx1"/>
              </a:solidFill>
              <a:effectLst>
                <a:outerShdw blurRad="38100" dist="19050" dir="2700000" algn="tl" rotWithShape="0">
                  <a:schemeClr val="dk1">
                    <a:alpha val="40000"/>
                    <a:alpha val="40000"/>
                  </a:schemeClr>
                </a:outerShdw>
              </a:effectLst>
              <a:latin typeface="STIX Two Text Medium Italic" charset="0"/>
              <a:cs typeface="STIX Two Text Medium Italic" charset="0"/>
              <a:sym typeface="+mn-lt"/>
            </a:endParaRPr>
          </a:p>
        </p:txBody>
      </p:sp>
      <p:sp>
        <p:nvSpPr>
          <p:cNvPr id="21" name="Freeform 20"/>
          <p:cNvSpPr/>
          <p:nvPr/>
        </p:nvSpPr>
        <p:spPr bwMode="auto">
          <a:xfrm rot="5400000">
            <a:off x="5611403"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gradFill>
              <a:gsLst>
                <a:gs pos="0">
                  <a:srgbClr val="F64E66"/>
                </a:gs>
                <a:gs pos="100000">
                  <a:srgbClr val="CE5AC5"/>
                </a:gs>
              </a:gsLst>
              <a:lin ang="5400000" scaled="1"/>
            </a:gradFill>
          </a:ln>
          <a:effectLst/>
        </p:spPr>
        <p:txBody>
          <a:bodyPr vert="horz" wrap="square" lIns="91440" tIns="45720" rIns="91440" bIns="45720" numCol="1" anchor="t" anchorCtr="0" compatLnSpc="1"/>
          <a:lstStyle/>
          <a:p>
            <a:endParaRPr lang="en-US">
              <a:cs typeface="+mn-ea"/>
              <a:sym typeface="+mn-lt"/>
            </a:endParaRPr>
          </a:p>
        </p:txBody>
      </p:sp>
      <p:sp>
        <p:nvSpPr>
          <p:cNvPr id="24" name="Freeform 20"/>
          <p:cNvSpPr/>
          <p:nvPr/>
        </p:nvSpPr>
        <p:spPr bwMode="auto">
          <a:xfrm rot="5400000">
            <a:off x="5977128"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gradFill>
              <a:gsLst>
                <a:gs pos="0">
                  <a:srgbClr val="F64E66"/>
                </a:gs>
                <a:gs pos="100000">
                  <a:srgbClr val="CE5AC5"/>
                </a:gs>
              </a:gsLst>
              <a:lin ang="5400000" scaled="1"/>
            </a:gradFill>
          </a:ln>
          <a:effectLst/>
        </p:spPr>
        <p:txBody>
          <a:bodyPr vert="horz" wrap="square" lIns="91440" tIns="45720" rIns="91440" bIns="45720" numCol="1" anchor="t" anchorCtr="0" compatLnSpc="1"/>
          <a:lstStyle/>
          <a:p>
            <a:endParaRPr lang="en-US">
              <a:cs typeface="+mn-ea"/>
              <a:sym typeface="+mn-lt"/>
            </a:endParaRPr>
          </a:p>
        </p:txBody>
      </p:sp>
      <p:sp>
        <p:nvSpPr>
          <p:cNvPr id="25" name="Freeform 20"/>
          <p:cNvSpPr/>
          <p:nvPr/>
        </p:nvSpPr>
        <p:spPr bwMode="auto">
          <a:xfrm rot="5400000">
            <a:off x="6342853"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gradFill flip="none" rotWithShape="1">
            <a:gsLst>
              <a:gs pos="0">
                <a:srgbClr val="CE5AC5"/>
              </a:gs>
              <a:gs pos="100000">
                <a:srgbClr val="F64E66"/>
              </a:gs>
            </a:gsLst>
            <a:lin ang="2700000" scaled="1"/>
            <a:tileRect/>
          </a:gradFill>
          <a:ln>
            <a:noFill/>
          </a:ln>
          <a:effectLst/>
        </p:spPr>
        <p:txBody>
          <a:bodyPr vert="horz" wrap="square" lIns="91440" tIns="45720" rIns="91440" bIns="45720" numCol="1" anchor="t" anchorCtr="0" compatLnSpc="1"/>
          <a:lstStyle/>
          <a:p>
            <a:endParaRPr lang="en-US">
              <a:cs typeface="+mn-ea"/>
              <a:sym typeface="+mn-lt"/>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fltVal val="0"/>
                                          </p:val>
                                        </p:tav>
                                        <p:tav tm="100000">
                                          <p:val>
                                            <p:strVal val="#ppt_w"/>
                                          </p:val>
                                        </p:tav>
                                      </p:tavLst>
                                    </p:anim>
                                    <p:anim calcmode="lin" valueType="num">
                                      <p:cBhvr>
                                        <p:cTn id="8" dur="1000" fill="hold"/>
                                        <p:tgtEl>
                                          <p:spTgt spid="23"/>
                                        </p:tgtEl>
                                        <p:attrNameLst>
                                          <p:attrName>ppt_h</p:attrName>
                                        </p:attrNameLst>
                                      </p:cBhvr>
                                      <p:tavLst>
                                        <p:tav tm="0">
                                          <p:val>
                                            <p:fltVal val="0"/>
                                          </p:val>
                                        </p:tav>
                                        <p:tav tm="100000">
                                          <p:val>
                                            <p:strVal val="#ppt_h"/>
                                          </p:val>
                                        </p:tav>
                                      </p:tavLst>
                                    </p:anim>
                                    <p:anim calcmode="lin" valueType="num">
                                      <p:cBhvr>
                                        <p:cTn id="9" dur="1000" fill="hold"/>
                                        <p:tgtEl>
                                          <p:spTgt spid="23"/>
                                        </p:tgtEl>
                                        <p:attrNameLst>
                                          <p:attrName>style.rotation</p:attrName>
                                        </p:attrNameLst>
                                      </p:cBhvr>
                                      <p:tavLst>
                                        <p:tav tm="0">
                                          <p:val>
                                            <p:fltVal val="360"/>
                                          </p:val>
                                        </p:tav>
                                        <p:tav tm="100000">
                                          <p:val>
                                            <p:fltVal val="0"/>
                                          </p:val>
                                        </p:tav>
                                      </p:tavLst>
                                    </p:anim>
                                    <p:animEffect transition="in" filter="fade">
                                      <p:cBhvr>
                                        <p:cTn id="10" dur="1000"/>
                                        <p:tgtEl>
                                          <p:spTgt spid="23"/>
                                        </p:tgtEl>
                                      </p:cBhvr>
                                    </p:animEffect>
                                  </p:childTnLst>
                                </p:cTn>
                              </p:par>
                              <p:par>
                                <p:cTn id="11" presetID="49" presetClass="entr" presetSubtype="0" decel="100000" fill="hold" grpId="0" nodeType="withEffect">
                                  <p:stCondLst>
                                    <p:cond delay="1000"/>
                                  </p:stCondLst>
                                  <p:iterate type="wd">
                                    <p:tmPct val="10000"/>
                                  </p:iterate>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fltVal val="0"/>
                                          </p:val>
                                        </p:tav>
                                        <p:tav tm="100000">
                                          <p:val>
                                            <p:strVal val="#ppt_w"/>
                                          </p:val>
                                        </p:tav>
                                      </p:tavLst>
                                    </p:anim>
                                    <p:anim calcmode="lin" valueType="num">
                                      <p:cBhvr>
                                        <p:cTn id="14" dur="1000" fill="hold"/>
                                        <p:tgtEl>
                                          <p:spTgt spid="11"/>
                                        </p:tgtEl>
                                        <p:attrNameLst>
                                          <p:attrName>ppt_h</p:attrName>
                                        </p:attrNameLst>
                                      </p:cBhvr>
                                      <p:tavLst>
                                        <p:tav tm="0">
                                          <p:val>
                                            <p:fltVal val="0"/>
                                          </p:val>
                                        </p:tav>
                                        <p:tav tm="100000">
                                          <p:val>
                                            <p:strVal val="#ppt_h"/>
                                          </p:val>
                                        </p:tav>
                                      </p:tavLst>
                                    </p:anim>
                                    <p:anim calcmode="lin" valueType="num">
                                      <p:cBhvr>
                                        <p:cTn id="15" dur="1000" fill="hold"/>
                                        <p:tgtEl>
                                          <p:spTgt spid="11"/>
                                        </p:tgtEl>
                                        <p:attrNameLst>
                                          <p:attrName>style.rotation</p:attrName>
                                        </p:attrNameLst>
                                      </p:cBhvr>
                                      <p:tavLst>
                                        <p:tav tm="0">
                                          <p:val>
                                            <p:fltVal val="360"/>
                                          </p:val>
                                        </p:tav>
                                        <p:tav tm="100000">
                                          <p:val>
                                            <p:fltVal val="0"/>
                                          </p:val>
                                        </p:tav>
                                      </p:tavLst>
                                    </p:anim>
                                    <p:animEffect transition="in" filter="fade">
                                      <p:cBhvr>
                                        <p:cTn id="16" dur="1000"/>
                                        <p:tgtEl>
                                          <p:spTgt spid="11"/>
                                        </p:tgtEl>
                                      </p:cBhvr>
                                    </p:animEffect>
                                  </p:childTnLst>
                                </p:cTn>
                              </p:par>
                              <p:par>
                                <p:cTn id="17" presetID="23" presetClass="entr" presetSubtype="16" fill="hold" grpId="0" nodeType="withEffect">
                                  <p:stCondLst>
                                    <p:cond delay="2500"/>
                                  </p:stCondLst>
                                  <p:iterate type="wd">
                                    <p:tmPct val="10000"/>
                                  </p:iterate>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childTnLst>
                                </p:cTn>
                              </p:par>
                              <p:par>
                                <p:cTn id="21" presetID="49" presetClass="entr" presetSubtype="0" decel="100000" fill="hold" grpId="0" nodeType="withEffect">
                                  <p:stCondLst>
                                    <p:cond delay="150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fltVal val="0"/>
                                          </p:val>
                                        </p:tav>
                                        <p:tav tm="100000">
                                          <p:val>
                                            <p:strVal val="#ppt_w"/>
                                          </p:val>
                                        </p:tav>
                                      </p:tavLst>
                                    </p:anim>
                                    <p:anim calcmode="lin" valueType="num">
                                      <p:cBhvr>
                                        <p:cTn id="24" dur="1000" fill="hold"/>
                                        <p:tgtEl>
                                          <p:spTgt spid="9"/>
                                        </p:tgtEl>
                                        <p:attrNameLst>
                                          <p:attrName>ppt_h</p:attrName>
                                        </p:attrNameLst>
                                      </p:cBhvr>
                                      <p:tavLst>
                                        <p:tav tm="0">
                                          <p:val>
                                            <p:fltVal val="0"/>
                                          </p:val>
                                        </p:tav>
                                        <p:tav tm="100000">
                                          <p:val>
                                            <p:strVal val="#ppt_h"/>
                                          </p:val>
                                        </p:tav>
                                      </p:tavLst>
                                    </p:anim>
                                    <p:anim calcmode="lin" valueType="num">
                                      <p:cBhvr>
                                        <p:cTn id="25" dur="1000" fill="hold"/>
                                        <p:tgtEl>
                                          <p:spTgt spid="9"/>
                                        </p:tgtEl>
                                        <p:attrNameLst>
                                          <p:attrName>style.rotation</p:attrName>
                                        </p:attrNameLst>
                                      </p:cBhvr>
                                      <p:tavLst>
                                        <p:tav tm="0">
                                          <p:val>
                                            <p:fltVal val="360"/>
                                          </p:val>
                                        </p:tav>
                                        <p:tav tm="100000">
                                          <p:val>
                                            <p:fltVal val="0"/>
                                          </p:val>
                                        </p:tav>
                                      </p:tavLst>
                                    </p:anim>
                                    <p:animEffect transition="in" filter="fade">
                                      <p:cBhvr>
                                        <p:cTn id="26" dur="1000"/>
                                        <p:tgtEl>
                                          <p:spTgt spid="9"/>
                                        </p:tgtEl>
                                      </p:cBhvr>
                                    </p:animEffect>
                                  </p:childTnLst>
                                </p:cTn>
                              </p:par>
                              <p:par>
                                <p:cTn id="27" presetID="49" presetClass="entr" presetSubtype="0" decel="100000" fill="hold" grpId="0" nodeType="withEffect">
                                  <p:stCondLst>
                                    <p:cond delay="2000"/>
                                  </p:stCondLst>
                                  <p:childTnLst>
                                    <p:set>
                                      <p:cBhvr>
                                        <p:cTn id="28" dur="1" fill="hold">
                                          <p:stCondLst>
                                            <p:cond delay="0"/>
                                          </p:stCondLst>
                                        </p:cTn>
                                        <p:tgtEl>
                                          <p:spTgt spid="7"/>
                                        </p:tgtEl>
                                        <p:attrNameLst>
                                          <p:attrName>style.visibility</p:attrName>
                                        </p:attrNameLst>
                                      </p:cBhvr>
                                      <p:to>
                                        <p:strVal val="visible"/>
                                      </p:to>
                                    </p:set>
                                    <p:anim calcmode="lin" valueType="num">
                                      <p:cBhvr>
                                        <p:cTn id="29" dur="1000" fill="hold"/>
                                        <p:tgtEl>
                                          <p:spTgt spid="7"/>
                                        </p:tgtEl>
                                        <p:attrNameLst>
                                          <p:attrName>ppt_w</p:attrName>
                                        </p:attrNameLst>
                                      </p:cBhvr>
                                      <p:tavLst>
                                        <p:tav tm="0">
                                          <p:val>
                                            <p:fltVal val="0"/>
                                          </p:val>
                                        </p:tav>
                                        <p:tav tm="100000">
                                          <p:val>
                                            <p:strVal val="#ppt_w"/>
                                          </p:val>
                                        </p:tav>
                                      </p:tavLst>
                                    </p:anim>
                                    <p:anim calcmode="lin" valueType="num">
                                      <p:cBhvr>
                                        <p:cTn id="30" dur="1000" fill="hold"/>
                                        <p:tgtEl>
                                          <p:spTgt spid="7"/>
                                        </p:tgtEl>
                                        <p:attrNameLst>
                                          <p:attrName>ppt_h</p:attrName>
                                        </p:attrNameLst>
                                      </p:cBhvr>
                                      <p:tavLst>
                                        <p:tav tm="0">
                                          <p:val>
                                            <p:fltVal val="0"/>
                                          </p:val>
                                        </p:tav>
                                        <p:tav tm="100000">
                                          <p:val>
                                            <p:strVal val="#ppt_h"/>
                                          </p:val>
                                        </p:tav>
                                      </p:tavLst>
                                    </p:anim>
                                    <p:anim calcmode="lin" valueType="num">
                                      <p:cBhvr>
                                        <p:cTn id="31" dur="1000" fill="hold"/>
                                        <p:tgtEl>
                                          <p:spTgt spid="7"/>
                                        </p:tgtEl>
                                        <p:attrNameLst>
                                          <p:attrName>style.rotation</p:attrName>
                                        </p:attrNameLst>
                                      </p:cBhvr>
                                      <p:tavLst>
                                        <p:tav tm="0">
                                          <p:val>
                                            <p:fltVal val="360"/>
                                          </p:val>
                                        </p:tav>
                                        <p:tav tm="100000">
                                          <p:val>
                                            <p:fltVal val="0"/>
                                          </p:val>
                                        </p:tav>
                                      </p:tavLst>
                                    </p:anim>
                                    <p:animEffect transition="in" filter="fade">
                                      <p:cBhvr>
                                        <p:cTn id="32" dur="1000"/>
                                        <p:tgtEl>
                                          <p:spTgt spid="7"/>
                                        </p:tgtEl>
                                      </p:cBhvr>
                                    </p:animEffect>
                                  </p:childTnLst>
                                </p:cTn>
                              </p:par>
                              <p:par>
                                <p:cTn id="33" presetID="49" presetClass="entr" presetSubtype="0" decel="100000" fill="hold" grpId="0" nodeType="withEffect">
                                  <p:stCondLst>
                                    <p:cond delay="3700"/>
                                  </p:stCondLst>
                                  <p:childTnLst>
                                    <p:set>
                                      <p:cBhvr>
                                        <p:cTn id="34" dur="1" fill="hold">
                                          <p:stCondLst>
                                            <p:cond delay="0"/>
                                          </p:stCondLst>
                                        </p:cTn>
                                        <p:tgtEl>
                                          <p:spTgt spid="21"/>
                                        </p:tgtEl>
                                        <p:attrNameLst>
                                          <p:attrName>style.visibility</p:attrName>
                                        </p:attrNameLst>
                                      </p:cBhvr>
                                      <p:to>
                                        <p:strVal val="visible"/>
                                      </p:to>
                                    </p:set>
                                    <p:anim calcmode="lin" valueType="num">
                                      <p:cBhvr>
                                        <p:cTn id="35" dur="500" fill="hold"/>
                                        <p:tgtEl>
                                          <p:spTgt spid="21"/>
                                        </p:tgtEl>
                                        <p:attrNameLst>
                                          <p:attrName>ppt_w</p:attrName>
                                        </p:attrNameLst>
                                      </p:cBhvr>
                                      <p:tavLst>
                                        <p:tav tm="0">
                                          <p:val>
                                            <p:fltVal val="0"/>
                                          </p:val>
                                        </p:tav>
                                        <p:tav tm="100000">
                                          <p:val>
                                            <p:strVal val="#ppt_w"/>
                                          </p:val>
                                        </p:tav>
                                      </p:tavLst>
                                    </p:anim>
                                    <p:anim calcmode="lin" valueType="num">
                                      <p:cBhvr>
                                        <p:cTn id="36" dur="500" fill="hold"/>
                                        <p:tgtEl>
                                          <p:spTgt spid="21"/>
                                        </p:tgtEl>
                                        <p:attrNameLst>
                                          <p:attrName>ppt_h</p:attrName>
                                        </p:attrNameLst>
                                      </p:cBhvr>
                                      <p:tavLst>
                                        <p:tav tm="0">
                                          <p:val>
                                            <p:fltVal val="0"/>
                                          </p:val>
                                        </p:tav>
                                        <p:tav tm="100000">
                                          <p:val>
                                            <p:strVal val="#ppt_h"/>
                                          </p:val>
                                        </p:tav>
                                      </p:tavLst>
                                    </p:anim>
                                    <p:anim calcmode="lin" valueType="num">
                                      <p:cBhvr>
                                        <p:cTn id="37" dur="500" fill="hold"/>
                                        <p:tgtEl>
                                          <p:spTgt spid="21"/>
                                        </p:tgtEl>
                                        <p:attrNameLst>
                                          <p:attrName>style.rotation</p:attrName>
                                        </p:attrNameLst>
                                      </p:cBhvr>
                                      <p:tavLst>
                                        <p:tav tm="0">
                                          <p:val>
                                            <p:fltVal val="360"/>
                                          </p:val>
                                        </p:tav>
                                        <p:tav tm="100000">
                                          <p:val>
                                            <p:fltVal val="0"/>
                                          </p:val>
                                        </p:tav>
                                      </p:tavLst>
                                    </p:anim>
                                    <p:animEffect transition="in" filter="fade">
                                      <p:cBhvr>
                                        <p:cTn id="38" dur="500"/>
                                        <p:tgtEl>
                                          <p:spTgt spid="21"/>
                                        </p:tgtEl>
                                      </p:cBhvr>
                                    </p:animEffect>
                                  </p:childTnLst>
                                </p:cTn>
                              </p:par>
                              <p:par>
                                <p:cTn id="39" presetID="49" presetClass="entr" presetSubtype="0" decel="100000" fill="hold" grpId="0" nodeType="withEffect">
                                  <p:stCondLst>
                                    <p:cond delay="4000"/>
                                  </p:stCondLst>
                                  <p:childTnLst>
                                    <p:set>
                                      <p:cBhvr>
                                        <p:cTn id="40" dur="1" fill="hold">
                                          <p:stCondLst>
                                            <p:cond delay="0"/>
                                          </p:stCondLst>
                                        </p:cTn>
                                        <p:tgtEl>
                                          <p:spTgt spid="24"/>
                                        </p:tgtEl>
                                        <p:attrNameLst>
                                          <p:attrName>style.visibility</p:attrName>
                                        </p:attrNameLst>
                                      </p:cBhvr>
                                      <p:to>
                                        <p:strVal val="visible"/>
                                      </p:to>
                                    </p:set>
                                    <p:anim calcmode="lin" valueType="num">
                                      <p:cBhvr>
                                        <p:cTn id="41" dur="500" fill="hold"/>
                                        <p:tgtEl>
                                          <p:spTgt spid="24"/>
                                        </p:tgtEl>
                                        <p:attrNameLst>
                                          <p:attrName>ppt_w</p:attrName>
                                        </p:attrNameLst>
                                      </p:cBhvr>
                                      <p:tavLst>
                                        <p:tav tm="0">
                                          <p:val>
                                            <p:fltVal val="0"/>
                                          </p:val>
                                        </p:tav>
                                        <p:tav tm="100000">
                                          <p:val>
                                            <p:strVal val="#ppt_w"/>
                                          </p:val>
                                        </p:tav>
                                      </p:tavLst>
                                    </p:anim>
                                    <p:anim calcmode="lin" valueType="num">
                                      <p:cBhvr>
                                        <p:cTn id="42" dur="500" fill="hold"/>
                                        <p:tgtEl>
                                          <p:spTgt spid="24"/>
                                        </p:tgtEl>
                                        <p:attrNameLst>
                                          <p:attrName>ppt_h</p:attrName>
                                        </p:attrNameLst>
                                      </p:cBhvr>
                                      <p:tavLst>
                                        <p:tav tm="0">
                                          <p:val>
                                            <p:fltVal val="0"/>
                                          </p:val>
                                        </p:tav>
                                        <p:tav tm="100000">
                                          <p:val>
                                            <p:strVal val="#ppt_h"/>
                                          </p:val>
                                        </p:tav>
                                      </p:tavLst>
                                    </p:anim>
                                    <p:anim calcmode="lin" valueType="num">
                                      <p:cBhvr>
                                        <p:cTn id="43" dur="500" fill="hold"/>
                                        <p:tgtEl>
                                          <p:spTgt spid="24"/>
                                        </p:tgtEl>
                                        <p:attrNameLst>
                                          <p:attrName>style.rotation</p:attrName>
                                        </p:attrNameLst>
                                      </p:cBhvr>
                                      <p:tavLst>
                                        <p:tav tm="0">
                                          <p:val>
                                            <p:fltVal val="360"/>
                                          </p:val>
                                        </p:tav>
                                        <p:tav tm="100000">
                                          <p:val>
                                            <p:fltVal val="0"/>
                                          </p:val>
                                        </p:tav>
                                      </p:tavLst>
                                    </p:anim>
                                    <p:animEffect transition="in" filter="fade">
                                      <p:cBhvr>
                                        <p:cTn id="44" dur="500"/>
                                        <p:tgtEl>
                                          <p:spTgt spid="24"/>
                                        </p:tgtEl>
                                      </p:cBhvr>
                                    </p:animEffect>
                                  </p:childTnLst>
                                </p:cTn>
                              </p:par>
                              <p:par>
                                <p:cTn id="45" presetID="49" presetClass="entr" presetSubtype="0" decel="100000" fill="hold" grpId="0" nodeType="withEffect">
                                  <p:stCondLst>
                                    <p:cond delay="4300"/>
                                  </p:stCondLst>
                                  <p:childTnLst>
                                    <p:set>
                                      <p:cBhvr>
                                        <p:cTn id="46" dur="1" fill="hold">
                                          <p:stCondLst>
                                            <p:cond delay="0"/>
                                          </p:stCondLst>
                                        </p:cTn>
                                        <p:tgtEl>
                                          <p:spTgt spid="25"/>
                                        </p:tgtEl>
                                        <p:attrNameLst>
                                          <p:attrName>style.visibility</p:attrName>
                                        </p:attrNameLst>
                                      </p:cBhvr>
                                      <p:to>
                                        <p:strVal val="visible"/>
                                      </p:to>
                                    </p:set>
                                    <p:anim calcmode="lin" valueType="num">
                                      <p:cBhvr>
                                        <p:cTn id="47" dur="500" fill="hold"/>
                                        <p:tgtEl>
                                          <p:spTgt spid="25"/>
                                        </p:tgtEl>
                                        <p:attrNameLst>
                                          <p:attrName>ppt_w</p:attrName>
                                        </p:attrNameLst>
                                      </p:cBhvr>
                                      <p:tavLst>
                                        <p:tav tm="0">
                                          <p:val>
                                            <p:fltVal val="0"/>
                                          </p:val>
                                        </p:tav>
                                        <p:tav tm="100000">
                                          <p:val>
                                            <p:strVal val="#ppt_w"/>
                                          </p:val>
                                        </p:tav>
                                      </p:tavLst>
                                    </p:anim>
                                    <p:anim calcmode="lin" valueType="num">
                                      <p:cBhvr>
                                        <p:cTn id="48" dur="500" fill="hold"/>
                                        <p:tgtEl>
                                          <p:spTgt spid="25"/>
                                        </p:tgtEl>
                                        <p:attrNameLst>
                                          <p:attrName>ppt_h</p:attrName>
                                        </p:attrNameLst>
                                      </p:cBhvr>
                                      <p:tavLst>
                                        <p:tav tm="0">
                                          <p:val>
                                            <p:fltVal val="0"/>
                                          </p:val>
                                        </p:tav>
                                        <p:tav tm="100000">
                                          <p:val>
                                            <p:strVal val="#ppt_h"/>
                                          </p:val>
                                        </p:tav>
                                      </p:tavLst>
                                    </p:anim>
                                    <p:anim calcmode="lin" valueType="num">
                                      <p:cBhvr>
                                        <p:cTn id="49" dur="500" fill="hold"/>
                                        <p:tgtEl>
                                          <p:spTgt spid="25"/>
                                        </p:tgtEl>
                                        <p:attrNameLst>
                                          <p:attrName>style.rotation</p:attrName>
                                        </p:attrNameLst>
                                      </p:cBhvr>
                                      <p:tavLst>
                                        <p:tav tm="0">
                                          <p:val>
                                            <p:fltVal val="360"/>
                                          </p:val>
                                        </p:tav>
                                        <p:tav tm="100000">
                                          <p:val>
                                            <p:fltVal val="0"/>
                                          </p:val>
                                        </p:tav>
                                      </p:tavLst>
                                    </p:anim>
                                    <p:animEffect transition="in" filter="fade">
                                      <p:cBhvr>
                                        <p:cTn id="5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7" grpId="0" animBg="1"/>
      <p:bldP spid="9" grpId="0" animBg="1"/>
      <p:bldP spid="11" grpId="0"/>
      <p:bldP spid="12" grpId="0"/>
      <p:bldP spid="21" grpId="0" animBg="1"/>
      <p:bldP spid="24" grpId="0" animBg="1"/>
      <p:bldP spid="2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reeform: Shape 22"/>
          <p:cNvSpPr/>
          <p:nvPr/>
        </p:nvSpPr>
        <p:spPr bwMode="auto">
          <a:xfrm rot="2493217">
            <a:off x="5749227" y="-2918033"/>
            <a:ext cx="9052448" cy="8042325"/>
          </a:xfrm>
          <a:custGeom>
            <a:avLst/>
            <a:gdLst>
              <a:gd name="connsiteX0" fmla="*/ 3826303 w 9052448"/>
              <a:gd name="connsiteY0" fmla="*/ 238597 h 8042325"/>
              <a:gd name="connsiteX1" fmla="*/ 5478723 w 9052448"/>
              <a:gd name="connsiteY1" fmla="*/ 610809 h 8042325"/>
              <a:gd name="connsiteX2" fmla="*/ 8864832 w 9052448"/>
              <a:gd name="connsiteY2" fmla="*/ 6413499 h 8042325"/>
              <a:gd name="connsiteX3" fmla="*/ 7941348 w 9052448"/>
              <a:gd name="connsiteY3" fmla="*/ 8042325 h 8042325"/>
              <a:gd name="connsiteX4" fmla="*/ 1169133 w 9052448"/>
              <a:gd name="connsiteY4" fmla="*/ 8042325 h 8042325"/>
              <a:gd name="connsiteX5" fmla="*/ 143038 w 9052448"/>
              <a:gd name="connsiteY5" fmla="*/ 6413499 h 8042325"/>
              <a:gd name="connsiteX6" fmla="*/ 3529147 w 9052448"/>
              <a:gd name="connsiteY6" fmla="*/ 610809 h 8042325"/>
              <a:gd name="connsiteX7" fmla="*/ 3826303 w 9052448"/>
              <a:gd name="connsiteY7" fmla="*/ 238597 h 8042325"/>
              <a:gd name="connsiteX8" fmla="*/ 3983144 w 9052448"/>
              <a:gd name="connsiteY8" fmla="*/ 1773274 h 8042325"/>
              <a:gd name="connsiteX9" fmla="*/ 3766594 w 9052448"/>
              <a:gd name="connsiteY9" fmla="*/ 2030790 h 8042325"/>
              <a:gd name="connsiteX10" fmla="*/ 1298992 w 9052448"/>
              <a:gd name="connsiteY10" fmla="*/ 6045392 h 8042325"/>
              <a:gd name="connsiteX11" fmla="*/ 2046750 w 9052448"/>
              <a:gd name="connsiteY11" fmla="*/ 7172297 h 8042325"/>
              <a:gd name="connsiteX12" fmla="*/ 6981953 w 9052448"/>
              <a:gd name="connsiteY12" fmla="*/ 7172298 h 8042325"/>
              <a:gd name="connsiteX13" fmla="*/ 7654935 w 9052448"/>
              <a:gd name="connsiteY13" fmla="*/ 6045392 h 8042325"/>
              <a:gd name="connsiteX14" fmla="*/ 5187334 w 9052448"/>
              <a:gd name="connsiteY14" fmla="*/ 2030790 h 8042325"/>
              <a:gd name="connsiteX15" fmla="*/ 3983144 w 9052448"/>
              <a:gd name="connsiteY15" fmla="*/ 1773274 h 804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052448" h="8042325">
                <a:moveTo>
                  <a:pt x="3826303" y="238597"/>
                </a:moveTo>
                <a:cubicBezTo>
                  <a:pt x="4337596" y="-174972"/>
                  <a:pt x="5145243" y="-50902"/>
                  <a:pt x="5478723" y="610809"/>
                </a:cubicBezTo>
                <a:cubicBezTo>
                  <a:pt x="5478723" y="610809"/>
                  <a:pt x="5478723" y="610809"/>
                  <a:pt x="8864832" y="6413499"/>
                </a:cubicBezTo>
                <a:cubicBezTo>
                  <a:pt x="9377878" y="7126110"/>
                  <a:pt x="8762222" y="8042325"/>
                  <a:pt x="7941348" y="8042325"/>
                </a:cubicBezTo>
                <a:cubicBezTo>
                  <a:pt x="7941348" y="8042325"/>
                  <a:pt x="7941348" y="8042325"/>
                  <a:pt x="1169133" y="8042325"/>
                </a:cubicBezTo>
                <a:cubicBezTo>
                  <a:pt x="245648" y="8042324"/>
                  <a:pt x="-267398" y="7126110"/>
                  <a:pt x="143038" y="6413499"/>
                </a:cubicBezTo>
                <a:cubicBezTo>
                  <a:pt x="143038" y="6413499"/>
                  <a:pt x="143038" y="6413499"/>
                  <a:pt x="3529147" y="610809"/>
                </a:cubicBezTo>
                <a:cubicBezTo>
                  <a:pt x="3606104" y="458106"/>
                  <a:pt x="3708312" y="334036"/>
                  <a:pt x="3826303" y="238597"/>
                </a:cubicBezTo>
                <a:close/>
                <a:moveTo>
                  <a:pt x="3983144" y="1773274"/>
                </a:moveTo>
                <a:cubicBezTo>
                  <a:pt x="3897159" y="1839304"/>
                  <a:pt x="3822676" y="1925142"/>
                  <a:pt x="3766594" y="2030790"/>
                </a:cubicBezTo>
                <a:cubicBezTo>
                  <a:pt x="1298992" y="6045392"/>
                  <a:pt x="1298992" y="6045392"/>
                  <a:pt x="1298992" y="6045392"/>
                </a:cubicBezTo>
                <a:cubicBezTo>
                  <a:pt x="999889" y="6538412"/>
                  <a:pt x="1373768" y="7172297"/>
                  <a:pt x="2046750" y="7172297"/>
                </a:cubicBezTo>
                <a:cubicBezTo>
                  <a:pt x="6981953" y="7172298"/>
                  <a:pt x="6981953" y="7172298"/>
                  <a:pt x="6981953" y="7172298"/>
                </a:cubicBezTo>
                <a:cubicBezTo>
                  <a:pt x="7580159" y="7172297"/>
                  <a:pt x="8028814" y="6538412"/>
                  <a:pt x="7654935" y="6045392"/>
                </a:cubicBezTo>
                <a:cubicBezTo>
                  <a:pt x="5187334" y="2030790"/>
                  <a:pt x="5187334" y="2030790"/>
                  <a:pt x="5187334" y="2030790"/>
                </a:cubicBezTo>
                <a:cubicBezTo>
                  <a:pt x="4944312" y="1572984"/>
                  <a:pt x="4355745" y="1487146"/>
                  <a:pt x="3983144" y="1773274"/>
                </a:cubicBezTo>
                <a:close/>
              </a:path>
            </a:pathLst>
          </a:custGeom>
          <a:gradFill flip="none" rotWithShape="1">
            <a:gsLst>
              <a:gs pos="0">
                <a:srgbClr val="CE5AC5"/>
              </a:gs>
              <a:gs pos="87000">
                <a:srgbClr val="F64E66"/>
              </a:gs>
            </a:gsLst>
            <a:lin ang="0" scaled="1"/>
            <a:tileRect/>
          </a:gradFill>
          <a:ln>
            <a:noFill/>
          </a:ln>
          <a:effectLst/>
        </p:spPr>
        <p:txBody>
          <a:bodyPr vert="horz" wrap="square" lIns="91440" tIns="45720" rIns="91440" bIns="45720" numCol="1" anchor="t" anchorCtr="0" compatLnSpc="1">
            <a:noAutofit/>
          </a:bodyPr>
          <a:lstStyle/>
          <a:p>
            <a:endParaRPr lang="en-US">
              <a:cs typeface="+mn-ea"/>
              <a:sym typeface="+mn-lt"/>
            </a:endParaRPr>
          </a:p>
        </p:txBody>
      </p:sp>
      <p:sp>
        <p:nvSpPr>
          <p:cNvPr id="7" name="Freeform 20"/>
          <p:cNvSpPr/>
          <p:nvPr/>
        </p:nvSpPr>
        <p:spPr bwMode="auto">
          <a:xfrm rot="2159452">
            <a:off x="5501914" y="4362634"/>
            <a:ext cx="1375460" cy="1142997"/>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chemeClr val="bg1">
              <a:lumMod val="95000"/>
            </a:schemeClr>
          </a:solidFill>
          <a:ln>
            <a:noFill/>
          </a:ln>
          <a:effectLst/>
        </p:spPr>
        <p:txBody>
          <a:bodyPr vert="horz" wrap="square" lIns="91440" tIns="45720" rIns="91440" bIns="45720" numCol="1" anchor="t" anchorCtr="0" compatLnSpc="1"/>
          <a:lstStyle/>
          <a:p>
            <a:endParaRPr lang="en-US">
              <a:cs typeface="+mn-ea"/>
              <a:sym typeface="+mn-lt"/>
            </a:endParaRPr>
          </a:p>
        </p:txBody>
      </p:sp>
      <p:sp>
        <p:nvSpPr>
          <p:cNvPr id="9" name="Freeform 20"/>
          <p:cNvSpPr/>
          <p:nvPr/>
        </p:nvSpPr>
        <p:spPr bwMode="auto">
          <a:xfrm rot="18376696">
            <a:off x="1100178" y="848276"/>
            <a:ext cx="1375460" cy="1142997"/>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chemeClr val="bg1">
              <a:lumMod val="95000"/>
              <a:alpha val="48000"/>
            </a:schemeClr>
          </a:solidFill>
          <a:ln>
            <a:noFill/>
          </a:ln>
          <a:effectLst/>
        </p:spPr>
        <p:txBody>
          <a:bodyPr vert="horz" wrap="square" lIns="91440" tIns="45720" rIns="91440" bIns="45720" numCol="1" anchor="t" anchorCtr="0" compatLnSpc="1"/>
          <a:lstStyle/>
          <a:p>
            <a:endParaRPr lang="en-US">
              <a:cs typeface="+mn-ea"/>
              <a:sym typeface="+mn-lt"/>
            </a:endParaRPr>
          </a:p>
        </p:txBody>
      </p:sp>
      <p:sp>
        <p:nvSpPr>
          <p:cNvPr id="11" name="TextBox 10"/>
          <p:cNvSpPr txBox="1"/>
          <p:nvPr/>
        </p:nvSpPr>
        <p:spPr>
          <a:xfrm>
            <a:off x="481330" y="266065"/>
            <a:ext cx="6325870" cy="553085"/>
          </a:xfrm>
          <a:prstGeom prst="rect">
            <a:avLst/>
          </a:prstGeom>
          <a:noFill/>
        </p:spPr>
        <p:txBody>
          <a:bodyPr wrap="square" rtlCol="0">
            <a:spAutoFit/>
          </a:bodyPr>
          <a:lstStyle/>
          <a:p>
            <a:r>
              <a:rPr lang="en-US" sz="3000" dirty="0">
                <a:gradFill>
                  <a:gsLst>
                    <a:gs pos="0">
                      <a:srgbClr val="D15AC5"/>
                    </a:gs>
                    <a:gs pos="100000">
                      <a:srgbClr val="F64E66"/>
                    </a:gs>
                  </a:gsLst>
                  <a:lin ang="0" scaled="1"/>
                </a:gradFill>
                <a:latin typeface="+mj-lt"/>
                <a:cs typeface="Arial bold" panose="020B0604020202020204" pitchFamily="34" charset="0"/>
                <a:sym typeface="+mn-lt"/>
              </a:rPr>
              <a:t>DATA SET:</a:t>
            </a:r>
            <a:r>
              <a:rPr lang="en-US" sz="3000" dirty="0">
                <a:solidFill>
                  <a:schemeClr val="tx1">
                    <a:lumMod val="65000"/>
                    <a:lumOff val="35000"/>
                  </a:schemeClr>
                </a:solidFill>
                <a:latin typeface="+mj-lt"/>
                <a:cs typeface="Arial bold" panose="020B0604020202020204" pitchFamily="34" charset="0"/>
                <a:sym typeface="+mn-lt"/>
              </a:rPr>
              <a:t> </a:t>
            </a:r>
            <a:endParaRPr lang="en-US" sz="2400" dirty="0">
              <a:solidFill>
                <a:schemeClr val="tx1">
                  <a:lumMod val="65000"/>
                  <a:lumOff val="35000"/>
                </a:schemeClr>
              </a:solidFill>
              <a:latin typeface="+mj-lt"/>
              <a:cs typeface="Arial bold" panose="020B0604020202020204" pitchFamily="34" charset="0"/>
              <a:sym typeface="+mn-lt"/>
            </a:endParaRPr>
          </a:p>
        </p:txBody>
      </p:sp>
      <p:sp>
        <p:nvSpPr>
          <p:cNvPr id="12" name="TextBox 11"/>
          <p:cNvSpPr txBox="1"/>
          <p:nvPr/>
        </p:nvSpPr>
        <p:spPr>
          <a:xfrm>
            <a:off x="1165860" y="946785"/>
            <a:ext cx="9836150" cy="2245360"/>
          </a:xfrm>
          <a:prstGeom prst="rect">
            <a:avLst/>
          </a:prstGeom>
          <a:noFill/>
        </p:spPr>
        <p:txBody>
          <a:bodyPr wrap="square" rtlCol="0">
            <a:spAutoFit/>
          </a:bodyPr>
          <a:lstStyle/>
          <a:p>
            <a:pPr algn="just">
              <a:lnSpc>
                <a:spcPct val="100000"/>
              </a:lnSpc>
            </a:pPr>
            <a:r>
              <a:rPr lang="en-US" sz="2800" dirty="0">
                <a:solidFill>
                  <a:schemeClr val="tx1"/>
                </a:solidFill>
                <a:effectLst>
                  <a:outerShdw blurRad="38100" dist="19050" dir="2700000" algn="tl" rotWithShape="0">
                    <a:schemeClr val="dk1">
                      <a:alpha val="40000"/>
                      <a:alpha val="40000"/>
                    </a:schemeClr>
                  </a:outerShdw>
                </a:effectLst>
                <a:latin typeface="Al Bayan Plain" charset="0"/>
                <a:cs typeface="Al Bayan Plain" charset="0"/>
                <a:sym typeface="+mn-lt"/>
              </a:rPr>
              <a:t>The dataset used here is mixed with videos of equal numbers from various sources like Face Forensics++ which has fifty percent of the first video and fifty percent of tampered DF videos. Finally, the dataset is made by anappropriate division of thirty percent for test and seventy percent for the train.</a:t>
            </a:r>
            <a:endParaRPr lang="en-US" sz="2800" dirty="0">
              <a:solidFill>
                <a:schemeClr val="tx1"/>
              </a:solidFill>
              <a:effectLst>
                <a:outerShdw blurRad="38100" dist="19050" dir="2700000" algn="tl" rotWithShape="0">
                  <a:schemeClr val="dk1">
                    <a:alpha val="40000"/>
                    <a:alpha val="40000"/>
                  </a:schemeClr>
                </a:outerShdw>
              </a:effectLst>
              <a:latin typeface="Al Bayan Plain" charset="0"/>
              <a:cs typeface="Al Bayan Plain" charset="0"/>
              <a:sym typeface="+mn-lt"/>
            </a:endParaRPr>
          </a:p>
        </p:txBody>
      </p:sp>
      <p:sp>
        <p:nvSpPr>
          <p:cNvPr id="21" name="Freeform 20"/>
          <p:cNvSpPr/>
          <p:nvPr/>
        </p:nvSpPr>
        <p:spPr bwMode="auto">
          <a:xfrm rot="5400000">
            <a:off x="5611403"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gradFill>
              <a:gsLst>
                <a:gs pos="0">
                  <a:srgbClr val="F64E66"/>
                </a:gs>
                <a:gs pos="100000">
                  <a:srgbClr val="CE5AC5"/>
                </a:gs>
              </a:gsLst>
              <a:lin ang="5400000" scaled="1"/>
            </a:gradFill>
          </a:ln>
          <a:effectLst/>
        </p:spPr>
        <p:txBody>
          <a:bodyPr vert="horz" wrap="square" lIns="91440" tIns="45720" rIns="91440" bIns="45720" numCol="1" anchor="t" anchorCtr="0" compatLnSpc="1"/>
          <a:lstStyle/>
          <a:p>
            <a:endParaRPr lang="en-US">
              <a:cs typeface="+mn-ea"/>
              <a:sym typeface="+mn-lt"/>
            </a:endParaRPr>
          </a:p>
        </p:txBody>
      </p:sp>
      <p:sp>
        <p:nvSpPr>
          <p:cNvPr id="24" name="Freeform 20"/>
          <p:cNvSpPr/>
          <p:nvPr/>
        </p:nvSpPr>
        <p:spPr bwMode="auto">
          <a:xfrm rot="5400000">
            <a:off x="5977128"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gradFill>
              <a:gsLst>
                <a:gs pos="0">
                  <a:srgbClr val="F64E66"/>
                </a:gs>
                <a:gs pos="100000">
                  <a:srgbClr val="CE5AC5"/>
                </a:gs>
              </a:gsLst>
              <a:lin ang="5400000" scaled="1"/>
            </a:gradFill>
          </a:ln>
          <a:effectLst/>
        </p:spPr>
        <p:txBody>
          <a:bodyPr vert="horz" wrap="square" lIns="91440" tIns="45720" rIns="91440" bIns="45720" numCol="1" anchor="t" anchorCtr="0" compatLnSpc="1"/>
          <a:lstStyle/>
          <a:p>
            <a:endParaRPr lang="en-US">
              <a:cs typeface="+mn-ea"/>
              <a:sym typeface="+mn-lt"/>
            </a:endParaRPr>
          </a:p>
        </p:txBody>
      </p:sp>
      <p:sp>
        <p:nvSpPr>
          <p:cNvPr id="25" name="Freeform 20"/>
          <p:cNvSpPr/>
          <p:nvPr/>
        </p:nvSpPr>
        <p:spPr bwMode="auto">
          <a:xfrm rot="5400000">
            <a:off x="6342853"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gradFill flip="none" rotWithShape="1">
            <a:gsLst>
              <a:gs pos="0">
                <a:srgbClr val="CE5AC5"/>
              </a:gs>
              <a:gs pos="100000">
                <a:srgbClr val="F64E66"/>
              </a:gs>
            </a:gsLst>
            <a:lin ang="2700000" scaled="1"/>
            <a:tileRect/>
          </a:gradFill>
          <a:ln>
            <a:noFill/>
          </a:ln>
          <a:effectLst/>
        </p:spPr>
        <p:txBody>
          <a:bodyPr vert="horz" wrap="square" lIns="91440" tIns="45720" rIns="91440" bIns="45720" numCol="1" anchor="t" anchorCtr="0" compatLnSpc="1"/>
          <a:lstStyle/>
          <a:p>
            <a:endParaRPr lang="en-US">
              <a:cs typeface="+mn-ea"/>
              <a:sym typeface="+mn-lt"/>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fltVal val="0"/>
                                          </p:val>
                                        </p:tav>
                                        <p:tav tm="100000">
                                          <p:val>
                                            <p:strVal val="#ppt_w"/>
                                          </p:val>
                                        </p:tav>
                                      </p:tavLst>
                                    </p:anim>
                                    <p:anim calcmode="lin" valueType="num">
                                      <p:cBhvr>
                                        <p:cTn id="8" dur="1000" fill="hold"/>
                                        <p:tgtEl>
                                          <p:spTgt spid="23"/>
                                        </p:tgtEl>
                                        <p:attrNameLst>
                                          <p:attrName>ppt_h</p:attrName>
                                        </p:attrNameLst>
                                      </p:cBhvr>
                                      <p:tavLst>
                                        <p:tav tm="0">
                                          <p:val>
                                            <p:fltVal val="0"/>
                                          </p:val>
                                        </p:tav>
                                        <p:tav tm="100000">
                                          <p:val>
                                            <p:strVal val="#ppt_h"/>
                                          </p:val>
                                        </p:tav>
                                      </p:tavLst>
                                    </p:anim>
                                    <p:anim calcmode="lin" valueType="num">
                                      <p:cBhvr>
                                        <p:cTn id="9" dur="1000" fill="hold"/>
                                        <p:tgtEl>
                                          <p:spTgt spid="23"/>
                                        </p:tgtEl>
                                        <p:attrNameLst>
                                          <p:attrName>style.rotation</p:attrName>
                                        </p:attrNameLst>
                                      </p:cBhvr>
                                      <p:tavLst>
                                        <p:tav tm="0">
                                          <p:val>
                                            <p:fltVal val="360"/>
                                          </p:val>
                                        </p:tav>
                                        <p:tav tm="100000">
                                          <p:val>
                                            <p:fltVal val="0"/>
                                          </p:val>
                                        </p:tav>
                                      </p:tavLst>
                                    </p:anim>
                                    <p:animEffect transition="in" filter="fade">
                                      <p:cBhvr>
                                        <p:cTn id="10" dur="1000"/>
                                        <p:tgtEl>
                                          <p:spTgt spid="23"/>
                                        </p:tgtEl>
                                      </p:cBhvr>
                                    </p:animEffect>
                                  </p:childTnLst>
                                </p:cTn>
                              </p:par>
                              <p:par>
                                <p:cTn id="11" presetID="49" presetClass="entr" presetSubtype="0" decel="100000" fill="hold" grpId="0" nodeType="withEffect">
                                  <p:stCondLst>
                                    <p:cond delay="1000"/>
                                  </p:stCondLst>
                                  <p:iterate type="wd">
                                    <p:tmPct val="10000"/>
                                  </p:iterate>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fltVal val="0"/>
                                          </p:val>
                                        </p:tav>
                                        <p:tav tm="100000">
                                          <p:val>
                                            <p:strVal val="#ppt_w"/>
                                          </p:val>
                                        </p:tav>
                                      </p:tavLst>
                                    </p:anim>
                                    <p:anim calcmode="lin" valueType="num">
                                      <p:cBhvr>
                                        <p:cTn id="14" dur="1000" fill="hold"/>
                                        <p:tgtEl>
                                          <p:spTgt spid="11"/>
                                        </p:tgtEl>
                                        <p:attrNameLst>
                                          <p:attrName>ppt_h</p:attrName>
                                        </p:attrNameLst>
                                      </p:cBhvr>
                                      <p:tavLst>
                                        <p:tav tm="0">
                                          <p:val>
                                            <p:fltVal val="0"/>
                                          </p:val>
                                        </p:tav>
                                        <p:tav tm="100000">
                                          <p:val>
                                            <p:strVal val="#ppt_h"/>
                                          </p:val>
                                        </p:tav>
                                      </p:tavLst>
                                    </p:anim>
                                    <p:anim calcmode="lin" valueType="num">
                                      <p:cBhvr>
                                        <p:cTn id="15" dur="1000" fill="hold"/>
                                        <p:tgtEl>
                                          <p:spTgt spid="11"/>
                                        </p:tgtEl>
                                        <p:attrNameLst>
                                          <p:attrName>style.rotation</p:attrName>
                                        </p:attrNameLst>
                                      </p:cBhvr>
                                      <p:tavLst>
                                        <p:tav tm="0">
                                          <p:val>
                                            <p:fltVal val="360"/>
                                          </p:val>
                                        </p:tav>
                                        <p:tav tm="100000">
                                          <p:val>
                                            <p:fltVal val="0"/>
                                          </p:val>
                                        </p:tav>
                                      </p:tavLst>
                                    </p:anim>
                                    <p:animEffect transition="in" filter="fade">
                                      <p:cBhvr>
                                        <p:cTn id="16" dur="1000"/>
                                        <p:tgtEl>
                                          <p:spTgt spid="11"/>
                                        </p:tgtEl>
                                      </p:cBhvr>
                                    </p:animEffect>
                                  </p:childTnLst>
                                </p:cTn>
                              </p:par>
                              <p:par>
                                <p:cTn id="17" presetID="23" presetClass="entr" presetSubtype="16" fill="hold" grpId="0" nodeType="withEffect">
                                  <p:stCondLst>
                                    <p:cond delay="2500"/>
                                  </p:stCondLst>
                                  <p:iterate type="wd">
                                    <p:tmPct val="10000"/>
                                  </p:iterate>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childTnLst>
                                </p:cTn>
                              </p:par>
                              <p:par>
                                <p:cTn id="21" presetID="49" presetClass="entr" presetSubtype="0" decel="100000" fill="hold" grpId="0" nodeType="withEffect">
                                  <p:stCondLst>
                                    <p:cond delay="150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fltVal val="0"/>
                                          </p:val>
                                        </p:tav>
                                        <p:tav tm="100000">
                                          <p:val>
                                            <p:strVal val="#ppt_w"/>
                                          </p:val>
                                        </p:tav>
                                      </p:tavLst>
                                    </p:anim>
                                    <p:anim calcmode="lin" valueType="num">
                                      <p:cBhvr>
                                        <p:cTn id="24" dur="1000" fill="hold"/>
                                        <p:tgtEl>
                                          <p:spTgt spid="9"/>
                                        </p:tgtEl>
                                        <p:attrNameLst>
                                          <p:attrName>ppt_h</p:attrName>
                                        </p:attrNameLst>
                                      </p:cBhvr>
                                      <p:tavLst>
                                        <p:tav tm="0">
                                          <p:val>
                                            <p:fltVal val="0"/>
                                          </p:val>
                                        </p:tav>
                                        <p:tav tm="100000">
                                          <p:val>
                                            <p:strVal val="#ppt_h"/>
                                          </p:val>
                                        </p:tav>
                                      </p:tavLst>
                                    </p:anim>
                                    <p:anim calcmode="lin" valueType="num">
                                      <p:cBhvr>
                                        <p:cTn id="25" dur="1000" fill="hold"/>
                                        <p:tgtEl>
                                          <p:spTgt spid="9"/>
                                        </p:tgtEl>
                                        <p:attrNameLst>
                                          <p:attrName>style.rotation</p:attrName>
                                        </p:attrNameLst>
                                      </p:cBhvr>
                                      <p:tavLst>
                                        <p:tav tm="0">
                                          <p:val>
                                            <p:fltVal val="360"/>
                                          </p:val>
                                        </p:tav>
                                        <p:tav tm="100000">
                                          <p:val>
                                            <p:fltVal val="0"/>
                                          </p:val>
                                        </p:tav>
                                      </p:tavLst>
                                    </p:anim>
                                    <p:animEffect transition="in" filter="fade">
                                      <p:cBhvr>
                                        <p:cTn id="26" dur="1000"/>
                                        <p:tgtEl>
                                          <p:spTgt spid="9"/>
                                        </p:tgtEl>
                                      </p:cBhvr>
                                    </p:animEffect>
                                  </p:childTnLst>
                                </p:cTn>
                              </p:par>
                              <p:par>
                                <p:cTn id="27" presetID="49" presetClass="entr" presetSubtype="0" decel="100000" fill="hold" grpId="0" nodeType="withEffect">
                                  <p:stCondLst>
                                    <p:cond delay="2000"/>
                                  </p:stCondLst>
                                  <p:childTnLst>
                                    <p:set>
                                      <p:cBhvr>
                                        <p:cTn id="28" dur="1" fill="hold">
                                          <p:stCondLst>
                                            <p:cond delay="0"/>
                                          </p:stCondLst>
                                        </p:cTn>
                                        <p:tgtEl>
                                          <p:spTgt spid="7"/>
                                        </p:tgtEl>
                                        <p:attrNameLst>
                                          <p:attrName>style.visibility</p:attrName>
                                        </p:attrNameLst>
                                      </p:cBhvr>
                                      <p:to>
                                        <p:strVal val="visible"/>
                                      </p:to>
                                    </p:set>
                                    <p:anim calcmode="lin" valueType="num">
                                      <p:cBhvr>
                                        <p:cTn id="29" dur="1000" fill="hold"/>
                                        <p:tgtEl>
                                          <p:spTgt spid="7"/>
                                        </p:tgtEl>
                                        <p:attrNameLst>
                                          <p:attrName>ppt_w</p:attrName>
                                        </p:attrNameLst>
                                      </p:cBhvr>
                                      <p:tavLst>
                                        <p:tav tm="0">
                                          <p:val>
                                            <p:fltVal val="0"/>
                                          </p:val>
                                        </p:tav>
                                        <p:tav tm="100000">
                                          <p:val>
                                            <p:strVal val="#ppt_w"/>
                                          </p:val>
                                        </p:tav>
                                      </p:tavLst>
                                    </p:anim>
                                    <p:anim calcmode="lin" valueType="num">
                                      <p:cBhvr>
                                        <p:cTn id="30" dur="1000" fill="hold"/>
                                        <p:tgtEl>
                                          <p:spTgt spid="7"/>
                                        </p:tgtEl>
                                        <p:attrNameLst>
                                          <p:attrName>ppt_h</p:attrName>
                                        </p:attrNameLst>
                                      </p:cBhvr>
                                      <p:tavLst>
                                        <p:tav tm="0">
                                          <p:val>
                                            <p:fltVal val="0"/>
                                          </p:val>
                                        </p:tav>
                                        <p:tav tm="100000">
                                          <p:val>
                                            <p:strVal val="#ppt_h"/>
                                          </p:val>
                                        </p:tav>
                                      </p:tavLst>
                                    </p:anim>
                                    <p:anim calcmode="lin" valueType="num">
                                      <p:cBhvr>
                                        <p:cTn id="31" dur="1000" fill="hold"/>
                                        <p:tgtEl>
                                          <p:spTgt spid="7"/>
                                        </p:tgtEl>
                                        <p:attrNameLst>
                                          <p:attrName>style.rotation</p:attrName>
                                        </p:attrNameLst>
                                      </p:cBhvr>
                                      <p:tavLst>
                                        <p:tav tm="0">
                                          <p:val>
                                            <p:fltVal val="360"/>
                                          </p:val>
                                        </p:tav>
                                        <p:tav tm="100000">
                                          <p:val>
                                            <p:fltVal val="0"/>
                                          </p:val>
                                        </p:tav>
                                      </p:tavLst>
                                    </p:anim>
                                    <p:animEffect transition="in" filter="fade">
                                      <p:cBhvr>
                                        <p:cTn id="32" dur="1000"/>
                                        <p:tgtEl>
                                          <p:spTgt spid="7"/>
                                        </p:tgtEl>
                                      </p:cBhvr>
                                    </p:animEffect>
                                  </p:childTnLst>
                                </p:cTn>
                              </p:par>
                              <p:par>
                                <p:cTn id="33" presetID="49" presetClass="entr" presetSubtype="0" decel="100000" fill="hold" grpId="0" nodeType="withEffect">
                                  <p:stCondLst>
                                    <p:cond delay="3700"/>
                                  </p:stCondLst>
                                  <p:childTnLst>
                                    <p:set>
                                      <p:cBhvr>
                                        <p:cTn id="34" dur="1" fill="hold">
                                          <p:stCondLst>
                                            <p:cond delay="0"/>
                                          </p:stCondLst>
                                        </p:cTn>
                                        <p:tgtEl>
                                          <p:spTgt spid="21"/>
                                        </p:tgtEl>
                                        <p:attrNameLst>
                                          <p:attrName>style.visibility</p:attrName>
                                        </p:attrNameLst>
                                      </p:cBhvr>
                                      <p:to>
                                        <p:strVal val="visible"/>
                                      </p:to>
                                    </p:set>
                                    <p:anim calcmode="lin" valueType="num">
                                      <p:cBhvr>
                                        <p:cTn id="35" dur="500" fill="hold"/>
                                        <p:tgtEl>
                                          <p:spTgt spid="21"/>
                                        </p:tgtEl>
                                        <p:attrNameLst>
                                          <p:attrName>ppt_w</p:attrName>
                                        </p:attrNameLst>
                                      </p:cBhvr>
                                      <p:tavLst>
                                        <p:tav tm="0">
                                          <p:val>
                                            <p:fltVal val="0"/>
                                          </p:val>
                                        </p:tav>
                                        <p:tav tm="100000">
                                          <p:val>
                                            <p:strVal val="#ppt_w"/>
                                          </p:val>
                                        </p:tav>
                                      </p:tavLst>
                                    </p:anim>
                                    <p:anim calcmode="lin" valueType="num">
                                      <p:cBhvr>
                                        <p:cTn id="36" dur="500" fill="hold"/>
                                        <p:tgtEl>
                                          <p:spTgt spid="21"/>
                                        </p:tgtEl>
                                        <p:attrNameLst>
                                          <p:attrName>ppt_h</p:attrName>
                                        </p:attrNameLst>
                                      </p:cBhvr>
                                      <p:tavLst>
                                        <p:tav tm="0">
                                          <p:val>
                                            <p:fltVal val="0"/>
                                          </p:val>
                                        </p:tav>
                                        <p:tav tm="100000">
                                          <p:val>
                                            <p:strVal val="#ppt_h"/>
                                          </p:val>
                                        </p:tav>
                                      </p:tavLst>
                                    </p:anim>
                                    <p:anim calcmode="lin" valueType="num">
                                      <p:cBhvr>
                                        <p:cTn id="37" dur="500" fill="hold"/>
                                        <p:tgtEl>
                                          <p:spTgt spid="21"/>
                                        </p:tgtEl>
                                        <p:attrNameLst>
                                          <p:attrName>style.rotation</p:attrName>
                                        </p:attrNameLst>
                                      </p:cBhvr>
                                      <p:tavLst>
                                        <p:tav tm="0">
                                          <p:val>
                                            <p:fltVal val="360"/>
                                          </p:val>
                                        </p:tav>
                                        <p:tav tm="100000">
                                          <p:val>
                                            <p:fltVal val="0"/>
                                          </p:val>
                                        </p:tav>
                                      </p:tavLst>
                                    </p:anim>
                                    <p:animEffect transition="in" filter="fade">
                                      <p:cBhvr>
                                        <p:cTn id="38" dur="500"/>
                                        <p:tgtEl>
                                          <p:spTgt spid="21"/>
                                        </p:tgtEl>
                                      </p:cBhvr>
                                    </p:animEffect>
                                  </p:childTnLst>
                                </p:cTn>
                              </p:par>
                              <p:par>
                                <p:cTn id="39" presetID="49" presetClass="entr" presetSubtype="0" decel="100000" fill="hold" grpId="0" nodeType="withEffect">
                                  <p:stCondLst>
                                    <p:cond delay="4000"/>
                                  </p:stCondLst>
                                  <p:childTnLst>
                                    <p:set>
                                      <p:cBhvr>
                                        <p:cTn id="40" dur="1" fill="hold">
                                          <p:stCondLst>
                                            <p:cond delay="0"/>
                                          </p:stCondLst>
                                        </p:cTn>
                                        <p:tgtEl>
                                          <p:spTgt spid="24"/>
                                        </p:tgtEl>
                                        <p:attrNameLst>
                                          <p:attrName>style.visibility</p:attrName>
                                        </p:attrNameLst>
                                      </p:cBhvr>
                                      <p:to>
                                        <p:strVal val="visible"/>
                                      </p:to>
                                    </p:set>
                                    <p:anim calcmode="lin" valueType="num">
                                      <p:cBhvr>
                                        <p:cTn id="41" dur="500" fill="hold"/>
                                        <p:tgtEl>
                                          <p:spTgt spid="24"/>
                                        </p:tgtEl>
                                        <p:attrNameLst>
                                          <p:attrName>ppt_w</p:attrName>
                                        </p:attrNameLst>
                                      </p:cBhvr>
                                      <p:tavLst>
                                        <p:tav tm="0">
                                          <p:val>
                                            <p:fltVal val="0"/>
                                          </p:val>
                                        </p:tav>
                                        <p:tav tm="100000">
                                          <p:val>
                                            <p:strVal val="#ppt_w"/>
                                          </p:val>
                                        </p:tav>
                                      </p:tavLst>
                                    </p:anim>
                                    <p:anim calcmode="lin" valueType="num">
                                      <p:cBhvr>
                                        <p:cTn id="42" dur="500" fill="hold"/>
                                        <p:tgtEl>
                                          <p:spTgt spid="24"/>
                                        </p:tgtEl>
                                        <p:attrNameLst>
                                          <p:attrName>ppt_h</p:attrName>
                                        </p:attrNameLst>
                                      </p:cBhvr>
                                      <p:tavLst>
                                        <p:tav tm="0">
                                          <p:val>
                                            <p:fltVal val="0"/>
                                          </p:val>
                                        </p:tav>
                                        <p:tav tm="100000">
                                          <p:val>
                                            <p:strVal val="#ppt_h"/>
                                          </p:val>
                                        </p:tav>
                                      </p:tavLst>
                                    </p:anim>
                                    <p:anim calcmode="lin" valueType="num">
                                      <p:cBhvr>
                                        <p:cTn id="43" dur="500" fill="hold"/>
                                        <p:tgtEl>
                                          <p:spTgt spid="24"/>
                                        </p:tgtEl>
                                        <p:attrNameLst>
                                          <p:attrName>style.rotation</p:attrName>
                                        </p:attrNameLst>
                                      </p:cBhvr>
                                      <p:tavLst>
                                        <p:tav tm="0">
                                          <p:val>
                                            <p:fltVal val="360"/>
                                          </p:val>
                                        </p:tav>
                                        <p:tav tm="100000">
                                          <p:val>
                                            <p:fltVal val="0"/>
                                          </p:val>
                                        </p:tav>
                                      </p:tavLst>
                                    </p:anim>
                                    <p:animEffect transition="in" filter="fade">
                                      <p:cBhvr>
                                        <p:cTn id="44" dur="500"/>
                                        <p:tgtEl>
                                          <p:spTgt spid="24"/>
                                        </p:tgtEl>
                                      </p:cBhvr>
                                    </p:animEffect>
                                  </p:childTnLst>
                                </p:cTn>
                              </p:par>
                              <p:par>
                                <p:cTn id="45" presetID="49" presetClass="entr" presetSubtype="0" decel="100000" fill="hold" grpId="0" nodeType="withEffect">
                                  <p:stCondLst>
                                    <p:cond delay="4300"/>
                                  </p:stCondLst>
                                  <p:childTnLst>
                                    <p:set>
                                      <p:cBhvr>
                                        <p:cTn id="46" dur="1" fill="hold">
                                          <p:stCondLst>
                                            <p:cond delay="0"/>
                                          </p:stCondLst>
                                        </p:cTn>
                                        <p:tgtEl>
                                          <p:spTgt spid="25"/>
                                        </p:tgtEl>
                                        <p:attrNameLst>
                                          <p:attrName>style.visibility</p:attrName>
                                        </p:attrNameLst>
                                      </p:cBhvr>
                                      <p:to>
                                        <p:strVal val="visible"/>
                                      </p:to>
                                    </p:set>
                                    <p:anim calcmode="lin" valueType="num">
                                      <p:cBhvr>
                                        <p:cTn id="47" dur="500" fill="hold"/>
                                        <p:tgtEl>
                                          <p:spTgt spid="25"/>
                                        </p:tgtEl>
                                        <p:attrNameLst>
                                          <p:attrName>ppt_w</p:attrName>
                                        </p:attrNameLst>
                                      </p:cBhvr>
                                      <p:tavLst>
                                        <p:tav tm="0">
                                          <p:val>
                                            <p:fltVal val="0"/>
                                          </p:val>
                                        </p:tav>
                                        <p:tav tm="100000">
                                          <p:val>
                                            <p:strVal val="#ppt_w"/>
                                          </p:val>
                                        </p:tav>
                                      </p:tavLst>
                                    </p:anim>
                                    <p:anim calcmode="lin" valueType="num">
                                      <p:cBhvr>
                                        <p:cTn id="48" dur="500" fill="hold"/>
                                        <p:tgtEl>
                                          <p:spTgt spid="25"/>
                                        </p:tgtEl>
                                        <p:attrNameLst>
                                          <p:attrName>ppt_h</p:attrName>
                                        </p:attrNameLst>
                                      </p:cBhvr>
                                      <p:tavLst>
                                        <p:tav tm="0">
                                          <p:val>
                                            <p:fltVal val="0"/>
                                          </p:val>
                                        </p:tav>
                                        <p:tav tm="100000">
                                          <p:val>
                                            <p:strVal val="#ppt_h"/>
                                          </p:val>
                                        </p:tav>
                                      </p:tavLst>
                                    </p:anim>
                                    <p:anim calcmode="lin" valueType="num">
                                      <p:cBhvr>
                                        <p:cTn id="49" dur="500" fill="hold"/>
                                        <p:tgtEl>
                                          <p:spTgt spid="25"/>
                                        </p:tgtEl>
                                        <p:attrNameLst>
                                          <p:attrName>style.rotation</p:attrName>
                                        </p:attrNameLst>
                                      </p:cBhvr>
                                      <p:tavLst>
                                        <p:tav tm="0">
                                          <p:val>
                                            <p:fltVal val="360"/>
                                          </p:val>
                                        </p:tav>
                                        <p:tav tm="100000">
                                          <p:val>
                                            <p:fltVal val="0"/>
                                          </p:val>
                                        </p:tav>
                                      </p:tavLst>
                                    </p:anim>
                                    <p:animEffect transition="in" filter="fade">
                                      <p:cBhvr>
                                        <p:cTn id="5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bldLvl="0" animBg="1"/>
      <p:bldP spid="7" grpId="0" bldLvl="0" animBg="1"/>
      <p:bldP spid="9" grpId="0" bldLvl="0" animBg="1"/>
      <p:bldP spid="11" grpId="0"/>
      <p:bldP spid="12" grpId="0"/>
      <p:bldP spid="21" grpId="0" bldLvl="0" animBg="1"/>
      <p:bldP spid="24" grpId="0" bldLvl="0" animBg="1"/>
      <p:bldP spid="25"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p:cNvSpPr/>
          <p:nvPr/>
        </p:nvSpPr>
        <p:spPr>
          <a:xfrm rot="5400000">
            <a:off x="8051153" y="2717153"/>
            <a:ext cx="4091492" cy="4190202"/>
          </a:xfrm>
          <a:custGeom>
            <a:avLst/>
            <a:gdLst>
              <a:gd name="connsiteX0" fmla="*/ 108874 w 4091492"/>
              <a:gd name="connsiteY0" fmla="*/ 0 h 4190202"/>
              <a:gd name="connsiteX1" fmla="*/ 4091492 w 4091492"/>
              <a:gd name="connsiteY1" fmla="*/ 0 h 4190202"/>
              <a:gd name="connsiteX2" fmla="*/ 4091492 w 4091492"/>
              <a:gd name="connsiteY2" fmla="*/ 4104929 h 4190202"/>
              <a:gd name="connsiteX3" fmla="*/ 4016207 w 4091492"/>
              <a:gd name="connsiteY3" fmla="*/ 4122302 h 4190202"/>
              <a:gd name="connsiteX4" fmla="*/ 3342564 w 4091492"/>
              <a:gd name="connsiteY4" fmla="*/ 4190202 h 4190202"/>
              <a:gd name="connsiteX5" fmla="*/ 0 w 4091492"/>
              <a:gd name="connsiteY5" fmla="*/ 848070 h 4190202"/>
              <a:gd name="connsiteX6" fmla="*/ 105233 w 4091492"/>
              <a:gd name="connsiteY6" fmla="*/ 12819 h 4190202"/>
              <a:gd name="connsiteX7" fmla="*/ 108874 w 4091492"/>
              <a:gd name="connsiteY7" fmla="*/ 0 h 419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1492" h="4190202">
                <a:moveTo>
                  <a:pt x="108874" y="0"/>
                </a:moveTo>
                <a:lnTo>
                  <a:pt x="4091492" y="0"/>
                </a:lnTo>
                <a:lnTo>
                  <a:pt x="4091492" y="4104929"/>
                </a:lnTo>
                <a:lnTo>
                  <a:pt x="4016207" y="4122302"/>
                </a:lnTo>
                <a:cubicBezTo>
                  <a:pt x="3798614" y="4166822"/>
                  <a:pt x="3573320" y="4190202"/>
                  <a:pt x="3342564" y="4190202"/>
                </a:cubicBezTo>
                <a:cubicBezTo>
                  <a:pt x="1496517" y="4190202"/>
                  <a:pt x="0" y="2693879"/>
                  <a:pt x="0" y="848070"/>
                </a:cubicBezTo>
                <a:cubicBezTo>
                  <a:pt x="0" y="559662"/>
                  <a:pt x="36536" y="279787"/>
                  <a:pt x="105233" y="12819"/>
                </a:cubicBezTo>
                <a:lnTo>
                  <a:pt x="108874" y="0"/>
                </a:lnTo>
                <a:close/>
              </a:path>
            </a:pathLst>
          </a:custGeom>
          <a:gradFill flip="none" rotWithShape="1">
            <a:gsLst>
              <a:gs pos="0">
                <a:srgbClr val="CE5AC5"/>
              </a:gs>
              <a:gs pos="100000">
                <a:srgbClr val="F64E66"/>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3" name="Rectangle: Rounded Corners 22"/>
          <p:cNvSpPr/>
          <p:nvPr/>
        </p:nvSpPr>
        <p:spPr>
          <a:xfrm>
            <a:off x="387350" y="425450"/>
            <a:ext cx="11417935" cy="6007100"/>
          </a:xfrm>
          <a:prstGeom prst="roundRect">
            <a:avLst>
              <a:gd name="adj" fmla="val 15608"/>
            </a:avLst>
          </a:prstGeom>
          <a:solidFill>
            <a:schemeClr val="bg1"/>
          </a:solidFill>
          <a:ln>
            <a:noFill/>
          </a:ln>
          <a:effectLst>
            <a:outerShdw blurRad="393700" dist="88900" dir="4200000" sx="104000" sy="104000" algn="ctr" rotWithShape="0">
              <a:schemeClr val="tx1">
                <a:lumMod val="95000"/>
                <a:lumOff val="5000"/>
                <a:alpha val="1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cs typeface="+mn-ea"/>
              <a:sym typeface="+mn-lt"/>
            </a:endParaRPr>
          </a:p>
        </p:txBody>
      </p:sp>
      <p:sp>
        <p:nvSpPr>
          <p:cNvPr id="29" name="Freeform 20"/>
          <p:cNvSpPr/>
          <p:nvPr/>
        </p:nvSpPr>
        <p:spPr bwMode="auto">
          <a:xfrm rot="5400000">
            <a:off x="5611403"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gradFill>
              <a:gsLst>
                <a:gs pos="0">
                  <a:srgbClr val="F64E66"/>
                </a:gs>
                <a:gs pos="100000">
                  <a:srgbClr val="CE5AC5"/>
                </a:gs>
              </a:gsLst>
              <a:lin ang="5400000" scaled="1"/>
            </a:gradFill>
          </a:ln>
          <a:effectLst/>
        </p:spPr>
        <p:txBody>
          <a:bodyPr vert="horz" wrap="square" lIns="91440" tIns="45720" rIns="91440" bIns="45720" numCol="1" anchor="t" anchorCtr="0" compatLnSpc="1"/>
          <a:lstStyle/>
          <a:p>
            <a:endParaRPr lang="en-US">
              <a:cs typeface="+mn-ea"/>
              <a:sym typeface="+mn-lt"/>
            </a:endParaRPr>
          </a:p>
        </p:txBody>
      </p:sp>
      <p:sp>
        <p:nvSpPr>
          <p:cNvPr id="30" name="Freeform 20"/>
          <p:cNvSpPr/>
          <p:nvPr/>
        </p:nvSpPr>
        <p:spPr bwMode="auto">
          <a:xfrm rot="5400000">
            <a:off x="5977128"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gradFill>
              <a:gsLst>
                <a:gs pos="0">
                  <a:srgbClr val="F64E66"/>
                </a:gs>
                <a:gs pos="100000">
                  <a:srgbClr val="CE5AC5"/>
                </a:gs>
              </a:gsLst>
              <a:lin ang="5400000" scaled="1"/>
            </a:gradFill>
          </a:ln>
          <a:effectLst/>
        </p:spPr>
        <p:txBody>
          <a:bodyPr vert="horz" wrap="square" lIns="91440" tIns="45720" rIns="91440" bIns="45720" numCol="1" anchor="t" anchorCtr="0" compatLnSpc="1"/>
          <a:lstStyle/>
          <a:p>
            <a:endParaRPr lang="en-US">
              <a:cs typeface="+mn-ea"/>
              <a:sym typeface="+mn-lt"/>
            </a:endParaRPr>
          </a:p>
        </p:txBody>
      </p:sp>
      <p:sp>
        <p:nvSpPr>
          <p:cNvPr id="31" name="Freeform 20"/>
          <p:cNvSpPr/>
          <p:nvPr/>
        </p:nvSpPr>
        <p:spPr bwMode="auto">
          <a:xfrm rot="5400000">
            <a:off x="6342853" y="6152009"/>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gradFill flip="none" rotWithShape="1">
            <a:gsLst>
              <a:gs pos="0">
                <a:srgbClr val="CE5AC5"/>
              </a:gs>
              <a:gs pos="100000">
                <a:srgbClr val="F64E66"/>
              </a:gs>
            </a:gsLst>
            <a:lin ang="2700000" scaled="1"/>
            <a:tileRect/>
          </a:gradFill>
          <a:ln>
            <a:noFill/>
          </a:ln>
          <a:effectLst/>
        </p:spPr>
        <p:txBody>
          <a:bodyPr vert="horz" wrap="square" lIns="91440" tIns="45720" rIns="91440" bIns="45720" numCol="1" anchor="t" anchorCtr="0" compatLnSpc="1"/>
          <a:lstStyle/>
          <a:p>
            <a:endParaRPr lang="en-US">
              <a:cs typeface="+mn-ea"/>
              <a:sym typeface="+mn-lt"/>
            </a:endParaRPr>
          </a:p>
        </p:txBody>
      </p:sp>
      <p:pic>
        <p:nvPicPr>
          <p:cNvPr id="18" name="Picture 17"/>
          <p:cNvPicPr>
            <a:picLocks noChangeAspect="1"/>
          </p:cNvPicPr>
          <p:nvPr/>
        </p:nvPicPr>
        <p:blipFill>
          <a:blip r:embed="rId1"/>
          <a:stretch>
            <a:fillRect/>
          </a:stretch>
        </p:blipFill>
        <p:spPr>
          <a:xfrm>
            <a:off x="723265" y="2559685"/>
            <a:ext cx="10904220" cy="2306955"/>
          </a:xfrm>
          <a:prstGeom prst="rect">
            <a:avLst/>
          </a:prstGeom>
        </p:spPr>
      </p:pic>
      <p:sp>
        <p:nvSpPr>
          <p:cNvPr id="22" name="TextBox 10"/>
          <p:cNvSpPr txBox="1"/>
          <p:nvPr/>
        </p:nvSpPr>
        <p:spPr>
          <a:xfrm>
            <a:off x="633730" y="1053465"/>
            <a:ext cx="6325870" cy="553085"/>
          </a:xfrm>
          <a:prstGeom prst="rect">
            <a:avLst/>
          </a:prstGeom>
          <a:noFill/>
        </p:spPr>
        <p:txBody>
          <a:bodyPr wrap="square" rtlCol="0">
            <a:spAutoFit/>
          </a:bodyPr>
          <a:p>
            <a:r>
              <a:rPr lang="en-US" sz="3000" dirty="0">
                <a:gradFill>
                  <a:gsLst>
                    <a:gs pos="0">
                      <a:srgbClr val="D15AC5"/>
                    </a:gs>
                    <a:gs pos="100000">
                      <a:srgbClr val="F64E66"/>
                    </a:gs>
                  </a:gsLst>
                  <a:lin ang="0" scaled="1"/>
                </a:gradFill>
                <a:latin typeface="+mj-lt"/>
                <a:cs typeface="Arial bold" panose="020B0604020202020204" pitchFamily="34" charset="0"/>
                <a:sym typeface="+mn-lt"/>
              </a:rPr>
              <a:t>ARCHITECTURE:</a:t>
            </a:r>
            <a:r>
              <a:rPr lang="en-US" sz="3000" dirty="0">
                <a:solidFill>
                  <a:schemeClr val="tx1">
                    <a:lumMod val="65000"/>
                    <a:lumOff val="35000"/>
                  </a:schemeClr>
                </a:solidFill>
                <a:latin typeface="+mj-lt"/>
                <a:cs typeface="Arial bold" panose="020B0604020202020204" pitchFamily="34" charset="0"/>
                <a:sym typeface="+mn-lt"/>
              </a:rPr>
              <a:t> </a:t>
            </a:r>
            <a:endParaRPr lang="en-US" sz="2400" dirty="0">
              <a:solidFill>
                <a:schemeClr val="tx1">
                  <a:lumMod val="65000"/>
                  <a:lumOff val="35000"/>
                </a:schemeClr>
              </a:solidFill>
              <a:latin typeface="+mj-lt"/>
              <a:cs typeface="Arial bold" panose="020B0604020202020204" pitchFamily="34" charset="0"/>
              <a:sym typeface="+mn-l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1+#ppt_w/2"/>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par>
                                <p:cTn id="9" presetID="23" presetClass="entr" presetSubtype="16" fill="hold" grpId="0" nodeType="withEffect">
                                  <p:stCondLst>
                                    <p:cond delay="3000"/>
                                  </p:stCondLst>
                                  <p:childTnLst>
                                    <p:set>
                                      <p:cBhvr>
                                        <p:cTn id="10" dur="1" fill="hold">
                                          <p:stCondLst>
                                            <p:cond delay="0"/>
                                          </p:stCondLst>
                                        </p:cTn>
                                        <p:tgtEl>
                                          <p:spTgt spid="23"/>
                                        </p:tgtEl>
                                        <p:attrNameLst>
                                          <p:attrName>style.visibility</p:attrName>
                                        </p:attrNameLst>
                                      </p:cBhvr>
                                      <p:to>
                                        <p:strVal val="visible"/>
                                      </p:to>
                                    </p:set>
                                    <p:anim calcmode="lin" valueType="num">
                                      <p:cBhvr>
                                        <p:cTn id="11" dur="1000" fill="hold"/>
                                        <p:tgtEl>
                                          <p:spTgt spid="23"/>
                                        </p:tgtEl>
                                        <p:attrNameLst>
                                          <p:attrName>ppt_w</p:attrName>
                                        </p:attrNameLst>
                                      </p:cBhvr>
                                      <p:tavLst>
                                        <p:tav tm="0">
                                          <p:val>
                                            <p:fltVal val="0"/>
                                          </p:val>
                                        </p:tav>
                                        <p:tav tm="100000">
                                          <p:val>
                                            <p:strVal val="#ppt_w"/>
                                          </p:val>
                                        </p:tav>
                                      </p:tavLst>
                                    </p:anim>
                                    <p:anim calcmode="lin" valueType="num">
                                      <p:cBhvr>
                                        <p:cTn id="12" dur="1000" fill="hold"/>
                                        <p:tgtEl>
                                          <p:spTgt spid="23"/>
                                        </p:tgtEl>
                                        <p:attrNameLst>
                                          <p:attrName>ppt_h</p:attrName>
                                        </p:attrNameLst>
                                      </p:cBhvr>
                                      <p:tavLst>
                                        <p:tav tm="0">
                                          <p:val>
                                            <p:fltVal val="0"/>
                                          </p:val>
                                        </p:tav>
                                        <p:tav tm="100000">
                                          <p:val>
                                            <p:strVal val="#ppt_h"/>
                                          </p:val>
                                        </p:tav>
                                      </p:tavLst>
                                    </p:anim>
                                  </p:childTnLst>
                                </p:cTn>
                              </p:par>
                              <p:par>
                                <p:cTn id="13" presetID="49" presetClass="entr" presetSubtype="0" decel="100000" fill="hold" grpId="0" nodeType="withEffect">
                                  <p:stCondLst>
                                    <p:cond delay="3700"/>
                                  </p:stCondLst>
                                  <p:childTnLst>
                                    <p:set>
                                      <p:cBhvr>
                                        <p:cTn id="14" dur="1" fill="hold">
                                          <p:stCondLst>
                                            <p:cond delay="0"/>
                                          </p:stCondLst>
                                        </p:cTn>
                                        <p:tgtEl>
                                          <p:spTgt spid="29"/>
                                        </p:tgtEl>
                                        <p:attrNameLst>
                                          <p:attrName>style.visibility</p:attrName>
                                        </p:attrNameLst>
                                      </p:cBhvr>
                                      <p:to>
                                        <p:strVal val="visible"/>
                                      </p:to>
                                    </p:set>
                                    <p:anim calcmode="lin" valueType="num">
                                      <p:cBhvr>
                                        <p:cTn id="15" dur="500" fill="hold"/>
                                        <p:tgtEl>
                                          <p:spTgt spid="29"/>
                                        </p:tgtEl>
                                        <p:attrNameLst>
                                          <p:attrName>ppt_w</p:attrName>
                                        </p:attrNameLst>
                                      </p:cBhvr>
                                      <p:tavLst>
                                        <p:tav tm="0">
                                          <p:val>
                                            <p:fltVal val="0"/>
                                          </p:val>
                                        </p:tav>
                                        <p:tav tm="100000">
                                          <p:val>
                                            <p:strVal val="#ppt_w"/>
                                          </p:val>
                                        </p:tav>
                                      </p:tavLst>
                                    </p:anim>
                                    <p:anim calcmode="lin" valueType="num">
                                      <p:cBhvr>
                                        <p:cTn id="16" dur="500" fill="hold"/>
                                        <p:tgtEl>
                                          <p:spTgt spid="29"/>
                                        </p:tgtEl>
                                        <p:attrNameLst>
                                          <p:attrName>ppt_h</p:attrName>
                                        </p:attrNameLst>
                                      </p:cBhvr>
                                      <p:tavLst>
                                        <p:tav tm="0">
                                          <p:val>
                                            <p:fltVal val="0"/>
                                          </p:val>
                                        </p:tav>
                                        <p:tav tm="100000">
                                          <p:val>
                                            <p:strVal val="#ppt_h"/>
                                          </p:val>
                                        </p:tav>
                                      </p:tavLst>
                                    </p:anim>
                                    <p:anim calcmode="lin" valueType="num">
                                      <p:cBhvr>
                                        <p:cTn id="17" dur="500" fill="hold"/>
                                        <p:tgtEl>
                                          <p:spTgt spid="29"/>
                                        </p:tgtEl>
                                        <p:attrNameLst>
                                          <p:attrName>style.rotation</p:attrName>
                                        </p:attrNameLst>
                                      </p:cBhvr>
                                      <p:tavLst>
                                        <p:tav tm="0">
                                          <p:val>
                                            <p:fltVal val="360"/>
                                          </p:val>
                                        </p:tav>
                                        <p:tav tm="100000">
                                          <p:val>
                                            <p:fltVal val="0"/>
                                          </p:val>
                                        </p:tav>
                                      </p:tavLst>
                                    </p:anim>
                                    <p:animEffect transition="in" filter="fade">
                                      <p:cBhvr>
                                        <p:cTn id="18" dur="500"/>
                                        <p:tgtEl>
                                          <p:spTgt spid="29"/>
                                        </p:tgtEl>
                                      </p:cBhvr>
                                    </p:animEffect>
                                  </p:childTnLst>
                                </p:cTn>
                              </p:par>
                              <p:par>
                                <p:cTn id="19" presetID="49" presetClass="entr" presetSubtype="0" decel="100000" fill="hold" grpId="0" nodeType="withEffect">
                                  <p:stCondLst>
                                    <p:cond delay="4000"/>
                                  </p:stCondLst>
                                  <p:childTnLst>
                                    <p:set>
                                      <p:cBhvr>
                                        <p:cTn id="20" dur="1" fill="hold">
                                          <p:stCondLst>
                                            <p:cond delay="0"/>
                                          </p:stCondLst>
                                        </p:cTn>
                                        <p:tgtEl>
                                          <p:spTgt spid="30"/>
                                        </p:tgtEl>
                                        <p:attrNameLst>
                                          <p:attrName>style.visibility</p:attrName>
                                        </p:attrNameLst>
                                      </p:cBhvr>
                                      <p:to>
                                        <p:strVal val="visible"/>
                                      </p:to>
                                    </p:set>
                                    <p:anim calcmode="lin" valueType="num">
                                      <p:cBhvr>
                                        <p:cTn id="21" dur="500" fill="hold"/>
                                        <p:tgtEl>
                                          <p:spTgt spid="30"/>
                                        </p:tgtEl>
                                        <p:attrNameLst>
                                          <p:attrName>ppt_w</p:attrName>
                                        </p:attrNameLst>
                                      </p:cBhvr>
                                      <p:tavLst>
                                        <p:tav tm="0">
                                          <p:val>
                                            <p:fltVal val="0"/>
                                          </p:val>
                                        </p:tav>
                                        <p:tav tm="100000">
                                          <p:val>
                                            <p:strVal val="#ppt_w"/>
                                          </p:val>
                                        </p:tav>
                                      </p:tavLst>
                                    </p:anim>
                                    <p:anim calcmode="lin" valueType="num">
                                      <p:cBhvr>
                                        <p:cTn id="22" dur="500" fill="hold"/>
                                        <p:tgtEl>
                                          <p:spTgt spid="30"/>
                                        </p:tgtEl>
                                        <p:attrNameLst>
                                          <p:attrName>ppt_h</p:attrName>
                                        </p:attrNameLst>
                                      </p:cBhvr>
                                      <p:tavLst>
                                        <p:tav tm="0">
                                          <p:val>
                                            <p:fltVal val="0"/>
                                          </p:val>
                                        </p:tav>
                                        <p:tav tm="100000">
                                          <p:val>
                                            <p:strVal val="#ppt_h"/>
                                          </p:val>
                                        </p:tav>
                                      </p:tavLst>
                                    </p:anim>
                                    <p:anim calcmode="lin" valueType="num">
                                      <p:cBhvr>
                                        <p:cTn id="23" dur="500" fill="hold"/>
                                        <p:tgtEl>
                                          <p:spTgt spid="30"/>
                                        </p:tgtEl>
                                        <p:attrNameLst>
                                          <p:attrName>style.rotation</p:attrName>
                                        </p:attrNameLst>
                                      </p:cBhvr>
                                      <p:tavLst>
                                        <p:tav tm="0">
                                          <p:val>
                                            <p:fltVal val="360"/>
                                          </p:val>
                                        </p:tav>
                                        <p:tav tm="100000">
                                          <p:val>
                                            <p:fltVal val="0"/>
                                          </p:val>
                                        </p:tav>
                                      </p:tavLst>
                                    </p:anim>
                                    <p:animEffect transition="in" filter="fade">
                                      <p:cBhvr>
                                        <p:cTn id="24" dur="500"/>
                                        <p:tgtEl>
                                          <p:spTgt spid="30"/>
                                        </p:tgtEl>
                                      </p:cBhvr>
                                    </p:animEffect>
                                  </p:childTnLst>
                                </p:cTn>
                              </p:par>
                              <p:par>
                                <p:cTn id="25" presetID="49" presetClass="entr" presetSubtype="0" decel="100000" fill="hold" grpId="0" nodeType="withEffect">
                                  <p:stCondLst>
                                    <p:cond delay="4300"/>
                                  </p:stCondLst>
                                  <p:childTnLst>
                                    <p:set>
                                      <p:cBhvr>
                                        <p:cTn id="26" dur="1" fill="hold">
                                          <p:stCondLst>
                                            <p:cond delay="0"/>
                                          </p:stCondLst>
                                        </p:cTn>
                                        <p:tgtEl>
                                          <p:spTgt spid="31"/>
                                        </p:tgtEl>
                                        <p:attrNameLst>
                                          <p:attrName>style.visibility</p:attrName>
                                        </p:attrNameLst>
                                      </p:cBhvr>
                                      <p:to>
                                        <p:strVal val="visible"/>
                                      </p:to>
                                    </p:set>
                                    <p:anim calcmode="lin" valueType="num">
                                      <p:cBhvr>
                                        <p:cTn id="27" dur="500" fill="hold"/>
                                        <p:tgtEl>
                                          <p:spTgt spid="31"/>
                                        </p:tgtEl>
                                        <p:attrNameLst>
                                          <p:attrName>ppt_w</p:attrName>
                                        </p:attrNameLst>
                                      </p:cBhvr>
                                      <p:tavLst>
                                        <p:tav tm="0">
                                          <p:val>
                                            <p:fltVal val="0"/>
                                          </p:val>
                                        </p:tav>
                                        <p:tav tm="100000">
                                          <p:val>
                                            <p:strVal val="#ppt_w"/>
                                          </p:val>
                                        </p:tav>
                                      </p:tavLst>
                                    </p:anim>
                                    <p:anim calcmode="lin" valueType="num">
                                      <p:cBhvr>
                                        <p:cTn id="28" dur="500" fill="hold"/>
                                        <p:tgtEl>
                                          <p:spTgt spid="31"/>
                                        </p:tgtEl>
                                        <p:attrNameLst>
                                          <p:attrName>ppt_h</p:attrName>
                                        </p:attrNameLst>
                                      </p:cBhvr>
                                      <p:tavLst>
                                        <p:tav tm="0">
                                          <p:val>
                                            <p:fltVal val="0"/>
                                          </p:val>
                                        </p:tav>
                                        <p:tav tm="100000">
                                          <p:val>
                                            <p:strVal val="#ppt_h"/>
                                          </p:val>
                                        </p:tav>
                                      </p:tavLst>
                                    </p:anim>
                                    <p:anim calcmode="lin" valueType="num">
                                      <p:cBhvr>
                                        <p:cTn id="29" dur="500" fill="hold"/>
                                        <p:tgtEl>
                                          <p:spTgt spid="31"/>
                                        </p:tgtEl>
                                        <p:attrNameLst>
                                          <p:attrName>style.rotation</p:attrName>
                                        </p:attrNameLst>
                                      </p:cBhvr>
                                      <p:tavLst>
                                        <p:tav tm="0">
                                          <p:val>
                                            <p:fltVal val="360"/>
                                          </p:val>
                                        </p:tav>
                                        <p:tav tm="100000">
                                          <p:val>
                                            <p:fltVal val="0"/>
                                          </p:val>
                                        </p:tav>
                                      </p:tavLst>
                                    </p:anim>
                                    <p:animEffect transition="in" filter="fade">
                                      <p:cBhvr>
                                        <p:cTn id="30" dur="500"/>
                                        <p:tgtEl>
                                          <p:spTgt spid="31"/>
                                        </p:tgtEl>
                                      </p:cBhvr>
                                    </p:animEffect>
                                  </p:childTnLst>
                                </p:cTn>
                              </p:par>
                              <p:par>
                                <p:cTn id="31" presetID="49" presetClass="entr" presetSubtype="0" decel="100000" fill="hold" grpId="0" nodeType="withEffect">
                                  <p:stCondLst>
                                    <p:cond delay="1000"/>
                                  </p:stCondLst>
                                  <p:iterate type="wd">
                                    <p:tmPct val="10000"/>
                                  </p:iterate>
                                  <p:childTnLst>
                                    <p:set>
                                      <p:cBhvr>
                                        <p:cTn id="32" dur="1" fill="hold">
                                          <p:stCondLst>
                                            <p:cond delay="0"/>
                                          </p:stCondLst>
                                        </p:cTn>
                                        <p:tgtEl>
                                          <p:spTgt spid="22"/>
                                        </p:tgtEl>
                                        <p:attrNameLst>
                                          <p:attrName>style.visibility</p:attrName>
                                        </p:attrNameLst>
                                      </p:cBhvr>
                                      <p:to>
                                        <p:strVal val="visible"/>
                                      </p:to>
                                    </p:set>
                                    <p:anim calcmode="lin" valueType="num">
                                      <p:cBhvr>
                                        <p:cTn id="33" dur="1000" fill="hold"/>
                                        <p:tgtEl>
                                          <p:spTgt spid="22"/>
                                        </p:tgtEl>
                                        <p:attrNameLst>
                                          <p:attrName>ppt_w</p:attrName>
                                        </p:attrNameLst>
                                      </p:cBhvr>
                                      <p:tavLst>
                                        <p:tav tm="0">
                                          <p:val>
                                            <p:fltVal val="0"/>
                                          </p:val>
                                        </p:tav>
                                        <p:tav tm="100000">
                                          <p:val>
                                            <p:strVal val="#ppt_w"/>
                                          </p:val>
                                        </p:tav>
                                      </p:tavLst>
                                    </p:anim>
                                    <p:anim calcmode="lin" valueType="num">
                                      <p:cBhvr>
                                        <p:cTn id="34" dur="1000" fill="hold"/>
                                        <p:tgtEl>
                                          <p:spTgt spid="22"/>
                                        </p:tgtEl>
                                        <p:attrNameLst>
                                          <p:attrName>ppt_h</p:attrName>
                                        </p:attrNameLst>
                                      </p:cBhvr>
                                      <p:tavLst>
                                        <p:tav tm="0">
                                          <p:val>
                                            <p:fltVal val="0"/>
                                          </p:val>
                                        </p:tav>
                                        <p:tav tm="100000">
                                          <p:val>
                                            <p:strVal val="#ppt_h"/>
                                          </p:val>
                                        </p:tav>
                                      </p:tavLst>
                                    </p:anim>
                                    <p:anim calcmode="lin" valueType="num">
                                      <p:cBhvr>
                                        <p:cTn id="35" dur="1000" fill="hold"/>
                                        <p:tgtEl>
                                          <p:spTgt spid="22"/>
                                        </p:tgtEl>
                                        <p:attrNameLst>
                                          <p:attrName>style.rotation</p:attrName>
                                        </p:attrNameLst>
                                      </p:cBhvr>
                                      <p:tavLst>
                                        <p:tav tm="0">
                                          <p:val>
                                            <p:fltVal val="360"/>
                                          </p:val>
                                        </p:tav>
                                        <p:tav tm="100000">
                                          <p:val>
                                            <p:fltVal val="0"/>
                                          </p:val>
                                        </p:tav>
                                      </p:tavLst>
                                    </p:anim>
                                    <p:animEffect transition="in" filter="fade">
                                      <p:cBhvr>
                                        <p:cTn id="36"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3" grpId="0" bldLvl="0" animBg="1"/>
      <p:bldP spid="29" grpId="0" animBg="1"/>
      <p:bldP spid="30" grpId="0" animBg="1"/>
      <p:bldP spid="31" grpId="0" animBg="1"/>
      <p:bldP spid="2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Freeform: Shape 38"/>
          <p:cNvSpPr/>
          <p:nvPr/>
        </p:nvSpPr>
        <p:spPr>
          <a:xfrm>
            <a:off x="8107128" y="-2237"/>
            <a:ext cx="4091492" cy="4190202"/>
          </a:xfrm>
          <a:custGeom>
            <a:avLst/>
            <a:gdLst>
              <a:gd name="connsiteX0" fmla="*/ 108874 w 4091492"/>
              <a:gd name="connsiteY0" fmla="*/ 0 h 4190202"/>
              <a:gd name="connsiteX1" fmla="*/ 4091492 w 4091492"/>
              <a:gd name="connsiteY1" fmla="*/ 0 h 4190202"/>
              <a:gd name="connsiteX2" fmla="*/ 4091492 w 4091492"/>
              <a:gd name="connsiteY2" fmla="*/ 4104929 h 4190202"/>
              <a:gd name="connsiteX3" fmla="*/ 4016207 w 4091492"/>
              <a:gd name="connsiteY3" fmla="*/ 4122302 h 4190202"/>
              <a:gd name="connsiteX4" fmla="*/ 3342564 w 4091492"/>
              <a:gd name="connsiteY4" fmla="*/ 4190202 h 4190202"/>
              <a:gd name="connsiteX5" fmla="*/ 0 w 4091492"/>
              <a:gd name="connsiteY5" fmla="*/ 848070 h 4190202"/>
              <a:gd name="connsiteX6" fmla="*/ 105233 w 4091492"/>
              <a:gd name="connsiteY6" fmla="*/ 12819 h 4190202"/>
              <a:gd name="connsiteX7" fmla="*/ 108874 w 4091492"/>
              <a:gd name="connsiteY7" fmla="*/ 0 h 419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1492" h="4190202">
                <a:moveTo>
                  <a:pt x="108874" y="0"/>
                </a:moveTo>
                <a:lnTo>
                  <a:pt x="4091492" y="0"/>
                </a:lnTo>
                <a:lnTo>
                  <a:pt x="4091492" y="4104929"/>
                </a:lnTo>
                <a:lnTo>
                  <a:pt x="4016207" y="4122302"/>
                </a:lnTo>
                <a:cubicBezTo>
                  <a:pt x="3798614" y="4166822"/>
                  <a:pt x="3573320" y="4190202"/>
                  <a:pt x="3342564" y="4190202"/>
                </a:cubicBezTo>
                <a:cubicBezTo>
                  <a:pt x="1496517" y="4190202"/>
                  <a:pt x="0" y="2693879"/>
                  <a:pt x="0" y="848070"/>
                </a:cubicBezTo>
                <a:cubicBezTo>
                  <a:pt x="0" y="559662"/>
                  <a:pt x="36536" y="279787"/>
                  <a:pt x="105233" y="12819"/>
                </a:cubicBezTo>
                <a:lnTo>
                  <a:pt x="108874" y="0"/>
                </a:lnTo>
                <a:close/>
              </a:path>
            </a:pathLst>
          </a:custGeom>
          <a:gradFill flip="none" rotWithShape="1">
            <a:gsLst>
              <a:gs pos="0">
                <a:srgbClr val="CE5AC5"/>
              </a:gs>
              <a:gs pos="100000">
                <a:srgbClr val="F64E66"/>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 name="TextBox 4"/>
          <p:cNvSpPr txBox="1"/>
          <p:nvPr/>
        </p:nvSpPr>
        <p:spPr>
          <a:xfrm>
            <a:off x="1753235" y="579120"/>
            <a:ext cx="6231890" cy="706755"/>
          </a:xfrm>
          <a:prstGeom prst="rect">
            <a:avLst/>
          </a:prstGeom>
          <a:noFill/>
        </p:spPr>
        <p:txBody>
          <a:bodyPr wrap="square" rtlCol="0">
            <a:spAutoFit/>
          </a:bodyPr>
          <a:lstStyle/>
          <a:p>
            <a:r>
              <a:rPr lang="en-US" sz="4000" dirty="0">
                <a:solidFill>
                  <a:schemeClr val="tx1">
                    <a:lumMod val="65000"/>
                    <a:lumOff val="35000"/>
                  </a:schemeClr>
                </a:solidFill>
                <a:latin typeface="+mj-lt"/>
                <a:cs typeface="Arial bold" panose="020B0604020202020204" pitchFamily="34" charset="0"/>
                <a:sym typeface="+mn-lt"/>
              </a:rPr>
              <a:t>Model Description</a:t>
            </a:r>
            <a:endParaRPr lang="en-US" sz="4000" dirty="0">
              <a:solidFill>
                <a:schemeClr val="tx1">
                  <a:lumMod val="65000"/>
                  <a:lumOff val="35000"/>
                </a:schemeClr>
              </a:solidFill>
              <a:latin typeface="+mj-lt"/>
              <a:cs typeface="Arial bold" panose="020B0604020202020204" pitchFamily="34" charset="0"/>
              <a:sym typeface="+mn-lt"/>
            </a:endParaRPr>
          </a:p>
        </p:txBody>
      </p:sp>
      <p:sp>
        <p:nvSpPr>
          <p:cNvPr id="7" name="Freeform 20"/>
          <p:cNvSpPr/>
          <p:nvPr/>
        </p:nvSpPr>
        <p:spPr bwMode="auto">
          <a:xfrm rot="10800000">
            <a:off x="11330821" y="2971800"/>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solidFill>
              <a:schemeClr val="bg1"/>
            </a:solidFill>
          </a:ln>
          <a:effectLst/>
        </p:spPr>
        <p:txBody>
          <a:bodyPr vert="horz" wrap="square" lIns="91440" tIns="45720" rIns="91440" bIns="45720" numCol="1" anchor="t" anchorCtr="0" compatLnSpc="1"/>
          <a:lstStyle/>
          <a:p>
            <a:endParaRPr lang="en-US">
              <a:cs typeface="+mn-ea"/>
              <a:sym typeface="+mn-lt"/>
            </a:endParaRPr>
          </a:p>
        </p:txBody>
      </p:sp>
      <p:sp>
        <p:nvSpPr>
          <p:cNvPr id="8" name="Freeform 20"/>
          <p:cNvSpPr/>
          <p:nvPr/>
        </p:nvSpPr>
        <p:spPr bwMode="auto">
          <a:xfrm rot="10800000">
            <a:off x="11330821" y="3337525"/>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solidFill>
              <a:schemeClr val="bg1"/>
            </a:solidFill>
          </a:ln>
          <a:effectLst/>
        </p:spPr>
        <p:txBody>
          <a:bodyPr vert="horz" wrap="square" lIns="91440" tIns="45720" rIns="91440" bIns="45720" numCol="1" anchor="t" anchorCtr="0" compatLnSpc="1"/>
          <a:lstStyle/>
          <a:p>
            <a:endParaRPr lang="en-US">
              <a:cs typeface="+mn-ea"/>
              <a:sym typeface="+mn-lt"/>
            </a:endParaRPr>
          </a:p>
        </p:txBody>
      </p:sp>
      <p:sp>
        <p:nvSpPr>
          <p:cNvPr id="9" name="Freeform 20"/>
          <p:cNvSpPr/>
          <p:nvPr/>
        </p:nvSpPr>
        <p:spPr bwMode="auto">
          <a:xfrm rot="10800000">
            <a:off x="11330821" y="3703250"/>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chemeClr val="bg1"/>
          </a:solidFill>
          <a:ln>
            <a:noFill/>
          </a:ln>
          <a:effectLst/>
        </p:spPr>
        <p:txBody>
          <a:bodyPr vert="horz" wrap="square" lIns="91440" tIns="45720" rIns="91440" bIns="45720" numCol="1" anchor="t" anchorCtr="0" compatLnSpc="1"/>
          <a:lstStyle/>
          <a:p>
            <a:endParaRPr lang="en-US">
              <a:cs typeface="+mn-ea"/>
              <a:sym typeface="+mn-lt"/>
            </a:endParaRPr>
          </a:p>
        </p:txBody>
      </p:sp>
      <p:sp>
        <p:nvSpPr>
          <p:cNvPr id="10" name="TextBox 9"/>
          <p:cNvSpPr txBox="1"/>
          <p:nvPr/>
        </p:nvSpPr>
        <p:spPr>
          <a:xfrm>
            <a:off x="1017536" y="1641124"/>
            <a:ext cx="3450871" cy="521970"/>
          </a:xfrm>
          <a:prstGeom prst="rect">
            <a:avLst/>
          </a:prstGeom>
          <a:noFill/>
        </p:spPr>
        <p:txBody>
          <a:bodyPr wrap="square" rtlCol="0">
            <a:spAutoFit/>
          </a:bodyPr>
          <a:lstStyle/>
          <a:p>
            <a:r>
              <a:rPr lang="en-US" sz="2800" b="1" dirty="0">
                <a:gradFill>
                  <a:gsLst>
                    <a:gs pos="0">
                      <a:srgbClr val="CE5AC5"/>
                    </a:gs>
                    <a:gs pos="87000">
                      <a:srgbClr val="F64E66"/>
                    </a:gs>
                  </a:gsLst>
                  <a:lin ang="0" scaled="1"/>
                </a:gradFill>
                <a:latin typeface="+mj-lt"/>
                <a:cs typeface="Arial bold" panose="020B0604020202020204" pitchFamily="34" charset="0"/>
                <a:sym typeface="+mn-lt"/>
              </a:rPr>
              <a:t>Model Used:</a:t>
            </a:r>
            <a:endParaRPr lang="en-US" sz="2800" b="1" dirty="0">
              <a:gradFill>
                <a:gsLst>
                  <a:gs pos="0">
                    <a:srgbClr val="CE5AC5"/>
                  </a:gs>
                  <a:gs pos="87000">
                    <a:srgbClr val="F64E66"/>
                  </a:gs>
                </a:gsLst>
                <a:lin ang="0" scaled="1"/>
              </a:gradFill>
              <a:latin typeface="+mj-lt"/>
              <a:cs typeface="Arial bold" panose="020B0604020202020204" pitchFamily="34" charset="0"/>
              <a:sym typeface="+mn-lt"/>
            </a:endParaRPr>
          </a:p>
        </p:txBody>
      </p:sp>
      <p:sp>
        <p:nvSpPr>
          <p:cNvPr id="11" name="TextBox 10"/>
          <p:cNvSpPr txBox="1"/>
          <p:nvPr/>
        </p:nvSpPr>
        <p:spPr>
          <a:xfrm>
            <a:off x="1017270" y="2321560"/>
            <a:ext cx="9163050" cy="2676525"/>
          </a:xfrm>
          <a:prstGeom prst="rect">
            <a:avLst/>
          </a:prstGeom>
          <a:noFill/>
        </p:spPr>
        <p:txBody>
          <a:bodyPr wrap="square" rtlCol="0">
            <a:spAutoFit/>
          </a:bodyPr>
          <a:lstStyle/>
          <a:p>
            <a:pPr algn="just">
              <a:lnSpc>
                <a:spcPct val="100000"/>
              </a:lnSpc>
            </a:pPr>
            <a:r>
              <a:rPr lang="en-US" altLang="zh-CN" sz="2800" i="1" dirty="0">
                <a:solidFill>
                  <a:schemeClr val="tx1"/>
                </a:solidFill>
                <a:effectLst>
                  <a:outerShdw blurRad="38100" dist="19050" dir="2700000" algn="tl" rotWithShape="0">
                    <a:schemeClr val="dk1">
                      <a:alpha val="40000"/>
                      <a:alpha val="40000"/>
                    </a:schemeClr>
                  </a:outerShdw>
                </a:effectLst>
                <a:latin typeface="Arial" panose="020B0604020202020204" pitchFamily="34" charset="0"/>
                <a:cs typeface="Arial" panose="020B0604020202020204" pitchFamily="34" charset="0"/>
                <a:sym typeface="+mn-ea"/>
              </a:rPr>
              <a:t>There are many parameters to consider a single layer of LSTM with resnext50 in the model creation. The DataLoader loads the preprocessed face-cropped videos and divides the videos into a test set and train set. Frames gained after preprocessing of the videos are provided tomodel for testing and training. </a:t>
            </a:r>
            <a:endParaRPr lang="en-US" altLang="zh-CN" sz="2800" i="1" dirty="0">
              <a:solidFill>
                <a:schemeClr val="tx1"/>
              </a:solidFill>
              <a:effectLst>
                <a:outerShdw blurRad="38100" dist="19050" dir="2700000" algn="tl" rotWithShape="0">
                  <a:schemeClr val="dk1">
                    <a:alpha val="40000"/>
                    <a:alpha val="40000"/>
                  </a:schemeClr>
                </a:outerShdw>
              </a:effectLst>
              <a:latin typeface="Arial" panose="020B0604020202020204" pitchFamily="34" charset="0"/>
              <a:cs typeface="Arial" panose="020B0604020202020204" pitchFamily="34" charset="0"/>
              <a:sym typeface="+mn-ea"/>
            </a:endParaRPr>
          </a:p>
        </p:txBody>
      </p:sp>
      <p:sp>
        <p:nvSpPr>
          <p:cNvPr id="12" name="Freeform 20"/>
          <p:cNvSpPr/>
          <p:nvPr/>
        </p:nvSpPr>
        <p:spPr bwMode="auto">
          <a:xfrm rot="1739452">
            <a:off x="10702448" y="5284756"/>
            <a:ext cx="1375460" cy="1142997"/>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rgbClr val="A32F98"/>
          </a:solidFill>
          <a:ln>
            <a:noFill/>
          </a:ln>
          <a:effectLst/>
        </p:spPr>
        <p:txBody>
          <a:bodyPr vert="horz" wrap="square" lIns="91440" tIns="45720" rIns="91440" bIns="45720" numCol="1" anchor="t" anchorCtr="0" compatLnSpc="1"/>
          <a:lstStyle/>
          <a:p>
            <a:endParaRPr lang="en-US">
              <a:cs typeface="+mn-ea"/>
              <a:sym typeface="+mn-lt"/>
            </a:endParaRPr>
          </a:p>
        </p:txBody>
      </p:sp>
      <p:sp>
        <p:nvSpPr>
          <p:cNvPr id="13" name="Freeform 20"/>
          <p:cNvSpPr/>
          <p:nvPr/>
        </p:nvSpPr>
        <p:spPr bwMode="auto">
          <a:xfrm rot="19696695">
            <a:off x="179920" y="302010"/>
            <a:ext cx="1375460" cy="1142997"/>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rgbClr val="D466CA"/>
          </a:solidFill>
          <a:ln>
            <a:noFill/>
          </a:ln>
          <a:effectLst/>
        </p:spPr>
        <p:txBody>
          <a:bodyPr vert="horz" wrap="square" lIns="91440" tIns="45720" rIns="91440" bIns="45720" numCol="1" anchor="t" anchorCtr="0" compatLnSpc="1"/>
          <a:lstStyle/>
          <a:p>
            <a:endParaRPr lang="en-US">
              <a:cs typeface="+mn-ea"/>
              <a:sym typeface="+mn-lt"/>
            </a:endParaRPr>
          </a:p>
        </p:txBody>
      </p:sp>
      <p:sp>
        <p:nvSpPr>
          <p:cNvPr id="31" name="Freeform 20"/>
          <p:cNvSpPr/>
          <p:nvPr/>
        </p:nvSpPr>
        <p:spPr bwMode="auto">
          <a:xfrm rot="3556496">
            <a:off x="10661999" y="546642"/>
            <a:ext cx="965588" cy="899406"/>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chemeClr val="bg1">
              <a:alpha val="5000"/>
            </a:schemeClr>
          </a:solidFill>
          <a:ln>
            <a:noFill/>
          </a:ln>
          <a:effectLst/>
        </p:spPr>
        <p:txBody>
          <a:bodyPr vert="horz" wrap="square" lIns="91440" tIns="45720" rIns="91440" bIns="45720" numCol="1" anchor="t" anchorCtr="0" compatLnSpc="1"/>
          <a:lstStyle/>
          <a:p>
            <a:endParaRPr lang="en-US">
              <a:cs typeface="+mn-ea"/>
              <a:sym typeface="+mn-lt"/>
            </a:endParaRPr>
          </a:p>
        </p:txBody>
      </p:sp>
      <p:sp>
        <p:nvSpPr>
          <p:cNvPr id="4" name="Rectangle 3"/>
          <p:cNvSpPr/>
          <p:nvPr/>
        </p:nvSpPr>
        <p:spPr>
          <a:xfrm>
            <a:off x="3429000" y="-93345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1000" fill="hold"/>
                                        <p:tgtEl>
                                          <p:spTgt spid="39"/>
                                        </p:tgtEl>
                                        <p:attrNameLst>
                                          <p:attrName>ppt_x</p:attrName>
                                        </p:attrNameLst>
                                      </p:cBhvr>
                                      <p:tavLst>
                                        <p:tav tm="0">
                                          <p:val>
                                            <p:strVal val="1+#ppt_w/2"/>
                                          </p:val>
                                        </p:tav>
                                        <p:tav tm="100000">
                                          <p:val>
                                            <p:strVal val="#ppt_x"/>
                                          </p:val>
                                        </p:tav>
                                      </p:tavLst>
                                    </p:anim>
                                    <p:anim calcmode="lin" valueType="num">
                                      <p:cBhvr additive="base">
                                        <p:cTn id="8" dur="1000" fill="hold"/>
                                        <p:tgtEl>
                                          <p:spTgt spid="39"/>
                                        </p:tgtEl>
                                        <p:attrNameLst>
                                          <p:attrName>ppt_y</p:attrName>
                                        </p:attrNameLst>
                                      </p:cBhvr>
                                      <p:tavLst>
                                        <p:tav tm="0">
                                          <p:val>
                                            <p:strVal val="0-#ppt_h/2"/>
                                          </p:val>
                                        </p:tav>
                                        <p:tav tm="100000">
                                          <p:val>
                                            <p:strVal val="#ppt_y"/>
                                          </p:val>
                                        </p:tav>
                                      </p:tavLst>
                                    </p:anim>
                                  </p:childTnLst>
                                </p:cTn>
                              </p:par>
                              <p:par>
                                <p:cTn id="9" presetID="49" presetClass="entr" presetSubtype="0" decel="100000" fill="hold" grpId="0" nodeType="withEffect">
                                  <p:stCondLst>
                                    <p:cond delay="0"/>
                                  </p:stCondLst>
                                  <p:iterate type="wd">
                                    <p:tmPct val="10000"/>
                                  </p:iterate>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 calcmode="lin" valueType="num">
                                      <p:cBhvr>
                                        <p:cTn id="13" dur="500" fill="hold"/>
                                        <p:tgtEl>
                                          <p:spTgt spid="5"/>
                                        </p:tgtEl>
                                        <p:attrNameLst>
                                          <p:attrName>style.rotation</p:attrName>
                                        </p:attrNameLst>
                                      </p:cBhvr>
                                      <p:tavLst>
                                        <p:tav tm="0">
                                          <p:val>
                                            <p:fltVal val="360"/>
                                          </p:val>
                                        </p:tav>
                                        <p:tav tm="100000">
                                          <p:val>
                                            <p:fltVal val="0"/>
                                          </p:val>
                                        </p:tav>
                                      </p:tavLst>
                                    </p:anim>
                                    <p:animEffect transition="in" filter="fade">
                                      <p:cBhvr>
                                        <p:cTn id="14" dur="500"/>
                                        <p:tgtEl>
                                          <p:spTgt spid="5"/>
                                        </p:tgtEl>
                                      </p:cBhvr>
                                    </p:animEffect>
                                  </p:childTnLst>
                                </p:cTn>
                              </p:par>
                              <p:par>
                                <p:cTn id="15" presetID="52" presetClass="entr" presetSubtype="0" fill="hold" grpId="0" nodeType="withEffect">
                                  <p:stCondLst>
                                    <p:cond delay="300"/>
                                  </p:stCondLst>
                                  <p:iterate type="wd">
                                    <p:tmPct val="10000"/>
                                  </p:iterate>
                                  <p:childTnLst>
                                    <p:set>
                                      <p:cBhvr>
                                        <p:cTn id="16" dur="1" fill="hold">
                                          <p:stCondLst>
                                            <p:cond delay="0"/>
                                          </p:stCondLst>
                                        </p:cTn>
                                        <p:tgtEl>
                                          <p:spTgt spid="10"/>
                                        </p:tgtEl>
                                        <p:attrNameLst>
                                          <p:attrName>style.visibility</p:attrName>
                                        </p:attrNameLst>
                                      </p:cBhvr>
                                      <p:to>
                                        <p:strVal val="visible"/>
                                      </p:to>
                                    </p:set>
                                    <p:animScale>
                                      <p:cBhvr>
                                        <p:cTn id="17"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0"/>
                                        </p:tgtEl>
                                        <p:attrNameLst>
                                          <p:attrName>ppt_x</p:attrName>
                                          <p:attrName>ppt_y</p:attrName>
                                        </p:attrNameLst>
                                      </p:cBhvr>
                                    </p:animMotion>
                                    <p:animEffect transition="in" filter="fade">
                                      <p:cBhvr>
                                        <p:cTn id="19" dur="1000"/>
                                        <p:tgtEl>
                                          <p:spTgt spid="10"/>
                                        </p:tgtEl>
                                      </p:cBhvr>
                                    </p:animEffect>
                                  </p:childTnLst>
                                </p:cTn>
                              </p:par>
                              <p:par>
                                <p:cTn id="20" presetID="23" presetClass="entr" presetSubtype="16" fill="hold" grpId="0" nodeType="withEffect">
                                  <p:stCondLst>
                                    <p:cond delay="1700"/>
                                  </p:stCondLst>
                                  <p:iterate type="wd">
                                    <p:tmPct val="10000"/>
                                  </p:iterate>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childTnLst>
                                </p:cTn>
                              </p:par>
                              <p:par>
                                <p:cTn id="24" presetID="49" presetClass="entr" presetSubtype="0" decel="100000" fill="hold" grpId="0" nodeType="withEffect">
                                  <p:stCondLst>
                                    <p:cond delay="4000"/>
                                  </p:stCondLst>
                                  <p:childTnLst>
                                    <p:set>
                                      <p:cBhvr>
                                        <p:cTn id="25" dur="1" fill="hold">
                                          <p:stCondLst>
                                            <p:cond delay="0"/>
                                          </p:stCondLst>
                                        </p:cTn>
                                        <p:tgtEl>
                                          <p:spTgt spid="13"/>
                                        </p:tgtEl>
                                        <p:attrNameLst>
                                          <p:attrName>style.visibility</p:attrName>
                                        </p:attrNameLst>
                                      </p:cBhvr>
                                      <p:to>
                                        <p:strVal val="visible"/>
                                      </p:to>
                                    </p:set>
                                    <p:anim calcmode="lin" valueType="num">
                                      <p:cBhvr>
                                        <p:cTn id="26" dur="1000" fill="hold"/>
                                        <p:tgtEl>
                                          <p:spTgt spid="13"/>
                                        </p:tgtEl>
                                        <p:attrNameLst>
                                          <p:attrName>ppt_w</p:attrName>
                                        </p:attrNameLst>
                                      </p:cBhvr>
                                      <p:tavLst>
                                        <p:tav tm="0">
                                          <p:val>
                                            <p:fltVal val="0"/>
                                          </p:val>
                                        </p:tav>
                                        <p:tav tm="100000">
                                          <p:val>
                                            <p:strVal val="#ppt_w"/>
                                          </p:val>
                                        </p:tav>
                                      </p:tavLst>
                                    </p:anim>
                                    <p:anim calcmode="lin" valueType="num">
                                      <p:cBhvr>
                                        <p:cTn id="27" dur="1000" fill="hold"/>
                                        <p:tgtEl>
                                          <p:spTgt spid="13"/>
                                        </p:tgtEl>
                                        <p:attrNameLst>
                                          <p:attrName>ppt_h</p:attrName>
                                        </p:attrNameLst>
                                      </p:cBhvr>
                                      <p:tavLst>
                                        <p:tav tm="0">
                                          <p:val>
                                            <p:fltVal val="0"/>
                                          </p:val>
                                        </p:tav>
                                        <p:tav tm="100000">
                                          <p:val>
                                            <p:strVal val="#ppt_h"/>
                                          </p:val>
                                        </p:tav>
                                      </p:tavLst>
                                    </p:anim>
                                    <p:anim calcmode="lin" valueType="num">
                                      <p:cBhvr>
                                        <p:cTn id="28" dur="1000" fill="hold"/>
                                        <p:tgtEl>
                                          <p:spTgt spid="13"/>
                                        </p:tgtEl>
                                        <p:attrNameLst>
                                          <p:attrName>style.rotation</p:attrName>
                                        </p:attrNameLst>
                                      </p:cBhvr>
                                      <p:tavLst>
                                        <p:tav tm="0">
                                          <p:val>
                                            <p:fltVal val="360"/>
                                          </p:val>
                                        </p:tav>
                                        <p:tav tm="100000">
                                          <p:val>
                                            <p:fltVal val="0"/>
                                          </p:val>
                                        </p:tav>
                                      </p:tavLst>
                                    </p:anim>
                                    <p:animEffect transition="in" filter="fade">
                                      <p:cBhvr>
                                        <p:cTn id="29" dur="1000"/>
                                        <p:tgtEl>
                                          <p:spTgt spid="13"/>
                                        </p:tgtEl>
                                      </p:cBhvr>
                                    </p:animEffect>
                                  </p:childTnLst>
                                </p:cTn>
                              </p:par>
                              <p:par>
                                <p:cTn id="30" presetID="49" presetClass="entr" presetSubtype="0" decel="100000" fill="hold" grpId="0" nodeType="withEffect">
                                  <p:stCondLst>
                                    <p:cond delay="5000"/>
                                  </p:stCondLst>
                                  <p:childTnLst>
                                    <p:set>
                                      <p:cBhvr>
                                        <p:cTn id="31" dur="1" fill="hold">
                                          <p:stCondLst>
                                            <p:cond delay="0"/>
                                          </p:stCondLst>
                                        </p:cTn>
                                        <p:tgtEl>
                                          <p:spTgt spid="12"/>
                                        </p:tgtEl>
                                        <p:attrNameLst>
                                          <p:attrName>style.visibility</p:attrName>
                                        </p:attrNameLst>
                                      </p:cBhvr>
                                      <p:to>
                                        <p:strVal val="visible"/>
                                      </p:to>
                                    </p:set>
                                    <p:anim calcmode="lin" valueType="num">
                                      <p:cBhvr>
                                        <p:cTn id="32" dur="1000" fill="hold"/>
                                        <p:tgtEl>
                                          <p:spTgt spid="12"/>
                                        </p:tgtEl>
                                        <p:attrNameLst>
                                          <p:attrName>ppt_w</p:attrName>
                                        </p:attrNameLst>
                                      </p:cBhvr>
                                      <p:tavLst>
                                        <p:tav tm="0">
                                          <p:val>
                                            <p:fltVal val="0"/>
                                          </p:val>
                                        </p:tav>
                                        <p:tav tm="100000">
                                          <p:val>
                                            <p:strVal val="#ppt_w"/>
                                          </p:val>
                                        </p:tav>
                                      </p:tavLst>
                                    </p:anim>
                                    <p:anim calcmode="lin" valueType="num">
                                      <p:cBhvr>
                                        <p:cTn id="33" dur="1000" fill="hold"/>
                                        <p:tgtEl>
                                          <p:spTgt spid="12"/>
                                        </p:tgtEl>
                                        <p:attrNameLst>
                                          <p:attrName>ppt_h</p:attrName>
                                        </p:attrNameLst>
                                      </p:cBhvr>
                                      <p:tavLst>
                                        <p:tav tm="0">
                                          <p:val>
                                            <p:fltVal val="0"/>
                                          </p:val>
                                        </p:tav>
                                        <p:tav tm="100000">
                                          <p:val>
                                            <p:strVal val="#ppt_h"/>
                                          </p:val>
                                        </p:tav>
                                      </p:tavLst>
                                    </p:anim>
                                    <p:anim calcmode="lin" valueType="num">
                                      <p:cBhvr>
                                        <p:cTn id="34" dur="1000" fill="hold"/>
                                        <p:tgtEl>
                                          <p:spTgt spid="12"/>
                                        </p:tgtEl>
                                        <p:attrNameLst>
                                          <p:attrName>style.rotation</p:attrName>
                                        </p:attrNameLst>
                                      </p:cBhvr>
                                      <p:tavLst>
                                        <p:tav tm="0">
                                          <p:val>
                                            <p:fltVal val="360"/>
                                          </p:val>
                                        </p:tav>
                                        <p:tav tm="100000">
                                          <p:val>
                                            <p:fltVal val="0"/>
                                          </p:val>
                                        </p:tav>
                                      </p:tavLst>
                                    </p:anim>
                                    <p:animEffect transition="in" filter="fade">
                                      <p:cBhvr>
                                        <p:cTn id="35" dur="1000"/>
                                        <p:tgtEl>
                                          <p:spTgt spid="12"/>
                                        </p:tgtEl>
                                      </p:cBhvr>
                                    </p:animEffect>
                                  </p:childTnLst>
                                </p:cTn>
                              </p:par>
                              <p:par>
                                <p:cTn id="36" presetID="49" presetClass="entr" presetSubtype="0" decel="100000" fill="hold" grpId="0" nodeType="withEffect">
                                  <p:stCondLst>
                                    <p:cond delay="60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1000" fill="hold"/>
                                        <p:tgtEl>
                                          <p:spTgt spid="31"/>
                                        </p:tgtEl>
                                        <p:attrNameLst>
                                          <p:attrName>ppt_w</p:attrName>
                                        </p:attrNameLst>
                                      </p:cBhvr>
                                      <p:tavLst>
                                        <p:tav tm="0">
                                          <p:val>
                                            <p:fltVal val="0"/>
                                          </p:val>
                                        </p:tav>
                                        <p:tav tm="100000">
                                          <p:val>
                                            <p:strVal val="#ppt_w"/>
                                          </p:val>
                                        </p:tav>
                                      </p:tavLst>
                                    </p:anim>
                                    <p:anim calcmode="lin" valueType="num">
                                      <p:cBhvr>
                                        <p:cTn id="39" dur="1000" fill="hold"/>
                                        <p:tgtEl>
                                          <p:spTgt spid="31"/>
                                        </p:tgtEl>
                                        <p:attrNameLst>
                                          <p:attrName>ppt_h</p:attrName>
                                        </p:attrNameLst>
                                      </p:cBhvr>
                                      <p:tavLst>
                                        <p:tav tm="0">
                                          <p:val>
                                            <p:fltVal val="0"/>
                                          </p:val>
                                        </p:tav>
                                        <p:tav tm="100000">
                                          <p:val>
                                            <p:strVal val="#ppt_h"/>
                                          </p:val>
                                        </p:tav>
                                      </p:tavLst>
                                    </p:anim>
                                    <p:anim calcmode="lin" valueType="num">
                                      <p:cBhvr>
                                        <p:cTn id="40" dur="1000" fill="hold"/>
                                        <p:tgtEl>
                                          <p:spTgt spid="31"/>
                                        </p:tgtEl>
                                        <p:attrNameLst>
                                          <p:attrName>style.rotation</p:attrName>
                                        </p:attrNameLst>
                                      </p:cBhvr>
                                      <p:tavLst>
                                        <p:tav tm="0">
                                          <p:val>
                                            <p:fltVal val="360"/>
                                          </p:val>
                                        </p:tav>
                                        <p:tav tm="100000">
                                          <p:val>
                                            <p:fltVal val="0"/>
                                          </p:val>
                                        </p:tav>
                                      </p:tavLst>
                                    </p:anim>
                                    <p:animEffect transition="in" filter="fade">
                                      <p:cBhvr>
                                        <p:cTn id="41" dur="1000"/>
                                        <p:tgtEl>
                                          <p:spTgt spid="31"/>
                                        </p:tgtEl>
                                      </p:cBhvr>
                                    </p:animEffect>
                                  </p:childTnLst>
                                </p:cTn>
                              </p:par>
                              <p:par>
                                <p:cTn id="42" presetID="1" presetClass="entr" presetSubtype="0" fill="hold" grpId="0" nodeType="withEffect">
                                  <p:stCondLst>
                                    <p:cond delay="10300"/>
                                  </p:stCondLst>
                                  <p:childTnLst>
                                    <p:set>
                                      <p:cBhvr>
                                        <p:cTn id="43" dur="1" fill="hold">
                                          <p:stCondLst>
                                            <p:cond delay="0"/>
                                          </p:stCondLst>
                                        </p:cTn>
                                        <p:tgtEl>
                                          <p:spTgt spid="4"/>
                                        </p:tgtEl>
                                        <p:attrNameLst>
                                          <p:attrName>style.visibility</p:attrName>
                                        </p:attrNameLst>
                                      </p:cBhvr>
                                      <p:to>
                                        <p:strVal val="visible"/>
                                      </p:to>
                                    </p:set>
                                  </p:childTnLst>
                                </p:cTn>
                              </p:par>
                              <p:par>
                                <p:cTn id="44" presetID="49" presetClass="entr" presetSubtype="0" decel="100000" fill="hold" grpId="0" nodeType="withEffect">
                                  <p:stCondLst>
                                    <p:cond delay="10300"/>
                                  </p:stCondLst>
                                  <p:childTnLst>
                                    <p:set>
                                      <p:cBhvr>
                                        <p:cTn id="45" dur="1" fill="hold">
                                          <p:stCondLst>
                                            <p:cond delay="0"/>
                                          </p:stCondLst>
                                        </p:cTn>
                                        <p:tgtEl>
                                          <p:spTgt spid="7"/>
                                        </p:tgtEl>
                                        <p:attrNameLst>
                                          <p:attrName>style.visibility</p:attrName>
                                        </p:attrNameLst>
                                      </p:cBhvr>
                                      <p:to>
                                        <p:strVal val="visible"/>
                                      </p:to>
                                    </p:set>
                                    <p:anim calcmode="lin" valueType="num">
                                      <p:cBhvr>
                                        <p:cTn id="46" dur="500" fill="hold"/>
                                        <p:tgtEl>
                                          <p:spTgt spid="7"/>
                                        </p:tgtEl>
                                        <p:attrNameLst>
                                          <p:attrName>ppt_w</p:attrName>
                                        </p:attrNameLst>
                                      </p:cBhvr>
                                      <p:tavLst>
                                        <p:tav tm="0">
                                          <p:val>
                                            <p:fltVal val="0"/>
                                          </p:val>
                                        </p:tav>
                                        <p:tav tm="100000">
                                          <p:val>
                                            <p:strVal val="#ppt_w"/>
                                          </p:val>
                                        </p:tav>
                                      </p:tavLst>
                                    </p:anim>
                                    <p:anim calcmode="lin" valueType="num">
                                      <p:cBhvr>
                                        <p:cTn id="47" dur="500" fill="hold"/>
                                        <p:tgtEl>
                                          <p:spTgt spid="7"/>
                                        </p:tgtEl>
                                        <p:attrNameLst>
                                          <p:attrName>ppt_h</p:attrName>
                                        </p:attrNameLst>
                                      </p:cBhvr>
                                      <p:tavLst>
                                        <p:tav tm="0">
                                          <p:val>
                                            <p:fltVal val="0"/>
                                          </p:val>
                                        </p:tav>
                                        <p:tav tm="100000">
                                          <p:val>
                                            <p:strVal val="#ppt_h"/>
                                          </p:val>
                                        </p:tav>
                                      </p:tavLst>
                                    </p:anim>
                                    <p:anim calcmode="lin" valueType="num">
                                      <p:cBhvr>
                                        <p:cTn id="48" dur="500" fill="hold"/>
                                        <p:tgtEl>
                                          <p:spTgt spid="7"/>
                                        </p:tgtEl>
                                        <p:attrNameLst>
                                          <p:attrName>style.rotation</p:attrName>
                                        </p:attrNameLst>
                                      </p:cBhvr>
                                      <p:tavLst>
                                        <p:tav tm="0">
                                          <p:val>
                                            <p:fltVal val="360"/>
                                          </p:val>
                                        </p:tav>
                                        <p:tav tm="100000">
                                          <p:val>
                                            <p:fltVal val="0"/>
                                          </p:val>
                                        </p:tav>
                                      </p:tavLst>
                                    </p:anim>
                                    <p:animEffect transition="in" filter="fade">
                                      <p:cBhvr>
                                        <p:cTn id="49" dur="500"/>
                                        <p:tgtEl>
                                          <p:spTgt spid="7"/>
                                        </p:tgtEl>
                                      </p:cBhvr>
                                    </p:animEffect>
                                  </p:childTnLst>
                                </p:cTn>
                              </p:par>
                              <p:par>
                                <p:cTn id="50" presetID="49" presetClass="entr" presetSubtype="0" decel="100000" fill="hold" grpId="0" nodeType="withEffect">
                                  <p:stCondLst>
                                    <p:cond delay="10500"/>
                                  </p:stCondLst>
                                  <p:childTnLst>
                                    <p:set>
                                      <p:cBhvr>
                                        <p:cTn id="51" dur="1" fill="hold">
                                          <p:stCondLst>
                                            <p:cond delay="0"/>
                                          </p:stCondLst>
                                        </p:cTn>
                                        <p:tgtEl>
                                          <p:spTgt spid="8"/>
                                        </p:tgtEl>
                                        <p:attrNameLst>
                                          <p:attrName>style.visibility</p:attrName>
                                        </p:attrNameLst>
                                      </p:cBhvr>
                                      <p:to>
                                        <p:strVal val="visible"/>
                                      </p:to>
                                    </p:set>
                                    <p:anim calcmode="lin" valueType="num">
                                      <p:cBhvr>
                                        <p:cTn id="52" dur="500" fill="hold"/>
                                        <p:tgtEl>
                                          <p:spTgt spid="8"/>
                                        </p:tgtEl>
                                        <p:attrNameLst>
                                          <p:attrName>ppt_w</p:attrName>
                                        </p:attrNameLst>
                                      </p:cBhvr>
                                      <p:tavLst>
                                        <p:tav tm="0">
                                          <p:val>
                                            <p:fltVal val="0"/>
                                          </p:val>
                                        </p:tav>
                                        <p:tav tm="100000">
                                          <p:val>
                                            <p:strVal val="#ppt_w"/>
                                          </p:val>
                                        </p:tav>
                                      </p:tavLst>
                                    </p:anim>
                                    <p:anim calcmode="lin" valueType="num">
                                      <p:cBhvr>
                                        <p:cTn id="53" dur="500" fill="hold"/>
                                        <p:tgtEl>
                                          <p:spTgt spid="8"/>
                                        </p:tgtEl>
                                        <p:attrNameLst>
                                          <p:attrName>ppt_h</p:attrName>
                                        </p:attrNameLst>
                                      </p:cBhvr>
                                      <p:tavLst>
                                        <p:tav tm="0">
                                          <p:val>
                                            <p:fltVal val="0"/>
                                          </p:val>
                                        </p:tav>
                                        <p:tav tm="100000">
                                          <p:val>
                                            <p:strVal val="#ppt_h"/>
                                          </p:val>
                                        </p:tav>
                                      </p:tavLst>
                                    </p:anim>
                                    <p:anim calcmode="lin" valueType="num">
                                      <p:cBhvr>
                                        <p:cTn id="54" dur="500" fill="hold"/>
                                        <p:tgtEl>
                                          <p:spTgt spid="8"/>
                                        </p:tgtEl>
                                        <p:attrNameLst>
                                          <p:attrName>style.rotation</p:attrName>
                                        </p:attrNameLst>
                                      </p:cBhvr>
                                      <p:tavLst>
                                        <p:tav tm="0">
                                          <p:val>
                                            <p:fltVal val="360"/>
                                          </p:val>
                                        </p:tav>
                                        <p:tav tm="100000">
                                          <p:val>
                                            <p:fltVal val="0"/>
                                          </p:val>
                                        </p:tav>
                                      </p:tavLst>
                                    </p:anim>
                                    <p:animEffect transition="in" filter="fade">
                                      <p:cBhvr>
                                        <p:cTn id="55" dur="500"/>
                                        <p:tgtEl>
                                          <p:spTgt spid="8"/>
                                        </p:tgtEl>
                                      </p:cBhvr>
                                    </p:animEffect>
                                  </p:childTnLst>
                                </p:cTn>
                              </p:par>
                              <p:par>
                                <p:cTn id="56" presetID="49" presetClass="entr" presetSubtype="0" decel="100000" fill="hold" grpId="0" nodeType="withEffect">
                                  <p:stCondLst>
                                    <p:cond delay="10700"/>
                                  </p:stCondLst>
                                  <p:childTnLst>
                                    <p:set>
                                      <p:cBhvr>
                                        <p:cTn id="57" dur="1" fill="hold">
                                          <p:stCondLst>
                                            <p:cond delay="0"/>
                                          </p:stCondLst>
                                        </p:cTn>
                                        <p:tgtEl>
                                          <p:spTgt spid="9"/>
                                        </p:tgtEl>
                                        <p:attrNameLst>
                                          <p:attrName>style.visibility</p:attrName>
                                        </p:attrNameLst>
                                      </p:cBhvr>
                                      <p:to>
                                        <p:strVal val="visible"/>
                                      </p:to>
                                    </p:set>
                                    <p:anim calcmode="lin" valueType="num">
                                      <p:cBhvr>
                                        <p:cTn id="58" dur="500" fill="hold"/>
                                        <p:tgtEl>
                                          <p:spTgt spid="9"/>
                                        </p:tgtEl>
                                        <p:attrNameLst>
                                          <p:attrName>ppt_w</p:attrName>
                                        </p:attrNameLst>
                                      </p:cBhvr>
                                      <p:tavLst>
                                        <p:tav tm="0">
                                          <p:val>
                                            <p:fltVal val="0"/>
                                          </p:val>
                                        </p:tav>
                                        <p:tav tm="100000">
                                          <p:val>
                                            <p:strVal val="#ppt_w"/>
                                          </p:val>
                                        </p:tav>
                                      </p:tavLst>
                                    </p:anim>
                                    <p:anim calcmode="lin" valueType="num">
                                      <p:cBhvr>
                                        <p:cTn id="59" dur="500" fill="hold"/>
                                        <p:tgtEl>
                                          <p:spTgt spid="9"/>
                                        </p:tgtEl>
                                        <p:attrNameLst>
                                          <p:attrName>ppt_h</p:attrName>
                                        </p:attrNameLst>
                                      </p:cBhvr>
                                      <p:tavLst>
                                        <p:tav tm="0">
                                          <p:val>
                                            <p:fltVal val="0"/>
                                          </p:val>
                                        </p:tav>
                                        <p:tav tm="100000">
                                          <p:val>
                                            <p:strVal val="#ppt_h"/>
                                          </p:val>
                                        </p:tav>
                                      </p:tavLst>
                                    </p:anim>
                                    <p:anim calcmode="lin" valueType="num">
                                      <p:cBhvr>
                                        <p:cTn id="60" dur="500" fill="hold"/>
                                        <p:tgtEl>
                                          <p:spTgt spid="9"/>
                                        </p:tgtEl>
                                        <p:attrNameLst>
                                          <p:attrName>style.rotation</p:attrName>
                                        </p:attrNameLst>
                                      </p:cBhvr>
                                      <p:tavLst>
                                        <p:tav tm="0">
                                          <p:val>
                                            <p:fltVal val="360"/>
                                          </p:val>
                                        </p:tav>
                                        <p:tav tm="100000">
                                          <p:val>
                                            <p:fltVal val="0"/>
                                          </p:val>
                                        </p:tav>
                                      </p:tavLst>
                                    </p:anim>
                                    <p:animEffect transition="in" filter="fade">
                                      <p:cBhvr>
                                        <p:cTn id="6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5" grpId="0"/>
      <p:bldP spid="7" grpId="0" animBg="1"/>
      <p:bldP spid="8" grpId="0" animBg="1"/>
      <p:bldP spid="9" grpId="0" animBg="1"/>
      <p:bldP spid="10" grpId="0"/>
      <p:bldP spid="11" grpId="0"/>
      <p:bldP spid="12" grpId="0" bldLvl="0" animBg="1"/>
      <p:bldP spid="13" grpId="0" bldLvl="0" animBg="1"/>
      <p:bldP spid="31" grpId="0" animBg="1"/>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Freeform: Shape 38"/>
          <p:cNvSpPr/>
          <p:nvPr/>
        </p:nvSpPr>
        <p:spPr>
          <a:xfrm>
            <a:off x="8107128" y="-2237"/>
            <a:ext cx="4091492" cy="4190202"/>
          </a:xfrm>
          <a:custGeom>
            <a:avLst/>
            <a:gdLst>
              <a:gd name="connsiteX0" fmla="*/ 108874 w 4091492"/>
              <a:gd name="connsiteY0" fmla="*/ 0 h 4190202"/>
              <a:gd name="connsiteX1" fmla="*/ 4091492 w 4091492"/>
              <a:gd name="connsiteY1" fmla="*/ 0 h 4190202"/>
              <a:gd name="connsiteX2" fmla="*/ 4091492 w 4091492"/>
              <a:gd name="connsiteY2" fmla="*/ 4104929 h 4190202"/>
              <a:gd name="connsiteX3" fmla="*/ 4016207 w 4091492"/>
              <a:gd name="connsiteY3" fmla="*/ 4122302 h 4190202"/>
              <a:gd name="connsiteX4" fmla="*/ 3342564 w 4091492"/>
              <a:gd name="connsiteY4" fmla="*/ 4190202 h 4190202"/>
              <a:gd name="connsiteX5" fmla="*/ 0 w 4091492"/>
              <a:gd name="connsiteY5" fmla="*/ 848070 h 4190202"/>
              <a:gd name="connsiteX6" fmla="*/ 105233 w 4091492"/>
              <a:gd name="connsiteY6" fmla="*/ 12819 h 4190202"/>
              <a:gd name="connsiteX7" fmla="*/ 108874 w 4091492"/>
              <a:gd name="connsiteY7" fmla="*/ 0 h 419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1492" h="4190202">
                <a:moveTo>
                  <a:pt x="108874" y="0"/>
                </a:moveTo>
                <a:lnTo>
                  <a:pt x="4091492" y="0"/>
                </a:lnTo>
                <a:lnTo>
                  <a:pt x="4091492" y="4104929"/>
                </a:lnTo>
                <a:lnTo>
                  <a:pt x="4016207" y="4122302"/>
                </a:lnTo>
                <a:cubicBezTo>
                  <a:pt x="3798614" y="4166822"/>
                  <a:pt x="3573320" y="4190202"/>
                  <a:pt x="3342564" y="4190202"/>
                </a:cubicBezTo>
                <a:cubicBezTo>
                  <a:pt x="1496517" y="4190202"/>
                  <a:pt x="0" y="2693879"/>
                  <a:pt x="0" y="848070"/>
                </a:cubicBezTo>
                <a:cubicBezTo>
                  <a:pt x="0" y="559662"/>
                  <a:pt x="36536" y="279787"/>
                  <a:pt x="105233" y="12819"/>
                </a:cubicBezTo>
                <a:lnTo>
                  <a:pt x="108874" y="0"/>
                </a:lnTo>
                <a:close/>
              </a:path>
            </a:pathLst>
          </a:custGeom>
          <a:gradFill flip="none" rotWithShape="1">
            <a:gsLst>
              <a:gs pos="0">
                <a:srgbClr val="CE5AC5"/>
              </a:gs>
              <a:gs pos="100000">
                <a:srgbClr val="F64E66"/>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 name="TextBox 4"/>
          <p:cNvSpPr txBox="1"/>
          <p:nvPr/>
        </p:nvSpPr>
        <p:spPr>
          <a:xfrm>
            <a:off x="1753235" y="579120"/>
            <a:ext cx="6231890" cy="706755"/>
          </a:xfrm>
          <a:prstGeom prst="rect">
            <a:avLst/>
          </a:prstGeom>
          <a:noFill/>
        </p:spPr>
        <p:txBody>
          <a:bodyPr wrap="square" rtlCol="0">
            <a:spAutoFit/>
          </a:bodyPr>
          <a:lstStyle/>
          <a:p>
            <a:r>
              <a:rPr lang="en-US" sz="4000" dirty="0">
                <a:solidFill>
                  <a:schemeClr val="tx1">
                    <a:lumMod val="65000"/>
                    <a:lumOff val="35000"/>
                  </a:schemeClr>
                </a:solidFill>
                <a:latin typeface="+mj-lt"/>
                <a:cs typeface="Arial bold" panose="020B0604020202020204" pitchFamily="34" charset="0"/>
                <a:sym typeface="+mn-lt"/>
              </a:rPr>
              <a:t>Model Description</a:t>
            </a:r>
            <a:endParaRPr lang="en-US" sz="4000" dirty="0">
              <a:solidFill>
                <a:schemeClr val="tx1">
                  <a:lumMod val="65000"/>
                  <a:lumOff val="35000"/>
                </a:schemeClr>
              </a:solidFill>
              <a:latin typeface="+mj-lt"/>
              <a:cs typeface="Arial bold" panose="020B0604020202020204" pitchFamily="34" charset="0"/>
              <a:sym typeface="+mn-lt"/>
            </a:endParaRPr>
          </a:p>
        </p:txBody>
      </p:sp>
      <p:sp>
        <p:nvSpPr>
          <p:cNvPr id="7" name="Freeform 20"/>
          <p:cNvSpPr/>
          <p:nvPr/>
        </p:nvSpPr>
        <p:spPr bwMode="auto">
          <a:xfrm rot="10800000">
            <a:off x="11330821" y="2971800"/>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solidFill>
              <a:schemeClr val="bg1"/>
            </a:solidFill>
          </a:ln>
          <a:effectLst/>
        </p:spPr>
        <p:txBody>
          <a:bodyPr vert="horz" wrap="square" lIns="91440" tIns="45720" rIns="91440" bIns="45720" numCol="1" anchor="t" anchorCtr="0" compatLnSpc="1"/>
          <a:lstStyle/>
          <a:p>
            <a:endParaRPr lang="en-US">
              <a:cs typeface="+mn-ea"/>
              <a:sym typeface="+mn-lt"/>
            </a:endParaRPr>
          </a:p>
        </p:txBody>
      </p:sp>
      <p:sp>
        <p:nvSpPr>
          <p:cNvPr id="8" name="Freeform 20"/>
          <p:cNvSpPr/>
          <p:nvPr/>
        </p:nvSpPr>
        <p:spPr bwMode="auto">
          <a:xfrm rot="10800000">
            <a:off x="11330821" y="3337525"/>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noFill/>
          <a:ln>
            <a:solidFill>
              <a:schemeClr val="bg1"/>
            </a:solidFill>
          </a:ln>
          <a:effectLst/>
        </p:spPr>
        <p:txBody>
          <a:bodyPr vert="horz" wrap="square" lIns="91440" tIns="45720" rIns="91440" bIns="45720" numCol="1" anchor="t" anchorCtr="0" compatLnSpc="1"/>
          <a:lstStyle/>
          <a:p>
            <a:endParaRPr lang="en-US">
              <a:cs typeface="+mn-ea"/>
              <a:sym typeface="+mn-lt"/>
            </a:endParaRPr>
          </a:p>
        </p:txBody>
      </p:sp>
      <p:sp>
        <p:nvSpPr>
          <p:cNvPr id="9" name="Freeform 20"/>
          <p:cNvSpPr/>
          <p:nvPr/>
        </p:nvSpPr>
        <p:spPr bwMode="auto">
          <a:xfrm rot="10800000">
            <a:off x="11330821" y="3703250"/>
            <a:ext cx="237744" cy="182951"/>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chemeClr val="bg1"/>
          </a:solidFill>
          <a:ln>
            <a:noFill/>
          </a:ln>
          <a:effectLst/>
        </p:spPr>
        <p:txBody>
          <a:bodyPr vert="horz" wrap="square" lIns="91440" tIns="45720" rIns="91440" bIns="45720" numCol="1" anchor="t" anchorCtr="0" compatLnSpc="1"/>
          <a:lstStyle/>
          <a:p>
            <a:endParaRPr lang="en-US">
              <a:cs typeface="+mn-ea"/>
              <a:sym typeface="+mn-lt"/>
            </a:endParaRPr>
          </a:p>
        </p:txBody>
      </p:sp>
      <p:sp>
        <p:nvSpPr>
          <p:cNvPr id="10" name="TextBox 9"/>
          <p:cNvSpPr txBox="1"/>
          <p:nvPr/>
        </p:nvSpPr>
        <p:spPr>
          <a:xfrm>
            <a:off x="1017270" y="1640840"/>
            <a:ext cx="6968490" cy="953135"/>
          </a:xfrm>
          <a:prstGeom prst="rect">
            <a:avLst/>
          </a:prstGeom>
          <a:noFill/>
        </p:spPr>
        <p:txBody>
          <a:bodyPr wrap="square" rtlCol="0">
            <a:spAutoFit/>
          </a:bodyPr>
          <a:lstStyle/>
          <a:p>
            <a:r>
              <a:rPr lang="en-US" sz="2800" b="1" dirty="0">
                <a:gradFill>
                  <a:gsLst>
                    <a:gs pos="0">
                      <a:srgbClr val="CE5AC5"/>
                    </a:gs>
                    <a:gs pos="87000">
                      <a:srgbClr val="F64E66"/>
                    </a:gs>
                  </a:gsLst>
                  <a:lin ang="0" scaled="1"/>
                </a:gradFill>
                <a:latin typeface="+mj-lt"/>
                <a:cs typeface="Arial bold" panose="020B0604020202020204" pitchFamily="34" charset="0"/>
                <a:sym typeface="+mn-lt"/>
              </a:rPr>
              <a:t>Feature Extraction using ResNext CNN:</a:t>
            </a:r>
            <a:endParaRPr lang="en-US" sz="2800" b="1" dirty="0">
              <a:gradFill>
                <a:gsLst>
                  <a:gs pos="0">
                    <a:srgbClr val="CE5AC5"/>
                  </a:gs>
                  <a:gs pos="87000">
                    <a:srgbClr val="F64E66"/>
                  </a:gs>
                </a:gsLst>
                <a:lin ang="0" scaled="1"/>
              </a:gradFill>
              <a:latin typeface="+mj-lt"/>
              <a:cs typeface="Arial bold" panose="020B0604020202020204" pitchFamily="34" charset="0"/>
              <a:sym typeface="+mn-lt"/>
            </a:endParaRPr>
          </a:p>
        </p:txBody>
      </p:sp>
      <p:sp>
        <p:nvSpPr>
          <p:cNvPr id="11" name="TextBox 10"/>
          <p:cNvSpPr txBox="1"/>
          <p:nvPr/>
        </p:nvSpPr>
        <p:spPr>
          <a:xfrm>
            <a:off x="1195070" y="2687320"/>
            <a:ext cx="9544050" cy="3107690"/>
          </a:xfrm>
          <a:prstGeom prst="rect">
            <a:avLst/>
          </a:prstGeom>
          <a:noFill/>
        </p:spPr>
        <p:txBody>
          <a:bodyPr wrap="square" rtlCol="0">
            <a:spAutoFit/>
          </a:bodyPr>
          <a:lstStyle/>
          <a:p>
            <a:pPr algn="just">
              <a:lnSpc>
                <a:spcPct val="100000"/>
              </a:lnSpc>
            </a:pPr>
            <a:r>
              <a:rPr lang="en-US" altLang="zh-CN" sz="2800" i="1" dirty="0">
                <a:solidFill>
                  <a:schemeClr val="tx1"/>
                </a:solidFill>
                <a:effectLst>
                  <a:outerShdw blurRad="38100" dist="19050" dir="2700000" algn="tl" rotWithShape="0">
                    <a:schemeClr val="dk1">
                      <a:alpha val="40000"/>
                      <a:alpha val="40000"/>
                    </a:schemeClr>
                  </a:outerShdw>
                </a:effectLst>
                <a:latin typeface="Arial" panose="020B0604020202020204" pitchFamily="34" charset="0"/>
                <a:cs typeface="Arial" panose="020B0604020202020204" pitchFamily="34" charset="0"/>
                <a:sym typeface="+mn-ea"/>
              </a:rPr>
              <a:t>The use of ResNext CNN in our project is to extract the features and accurately getting the frame level features also. Our network is finely tuned by addition of extra layers and then choosing the best rate and precisely converge the model gradient descent. Once the lastpooling layer is completed, feature vector of size 2048-dimensional feature is created and it is used as the inputof LSTM </a:t>
            </a:r>
            <a:endParaRPr lang="en-US" altLang="zh-CN" sz="2800" i="1" dirty="0">
              <a:solidFill>
                <a:schemeClr val="tx1"/>
              </a:solidFill>
              <a:effectLst>
                <a:outerShdw blurRad="38100" dist="19050" dir="2700000" algn="tl" rotWithShape="0">
                  <a:schemeClr val="dk1">
                    <a:alpha val="40000"/>
                    <a:alpha val="40000"/>
                  </a:schemeClr>
                </a:outerShdw>
              </a:effectLst>
              <a:latin typeface="Arial" panose="020B0604020202020204" pitchFamily="34" charset="0"/>
              <a:cs typeface="Arial" panose="020B0604020202020204" pitchFamily="34" charset="0"/>
              <a:sym typeface="+mn-ea"/>
            </a:endParaRPr>
          </a:p>
        </p:txBody>
      </p:sp>
      <p:sp>
        <p:nvSpPr>
          <p:cNvPr id="12" name="Freeform 20"/>
          <p:cNvSpPr/>
          <p:nvPr/>
        </p:nvSpPr>
        <p:spPr bwMode="auto">
          <a:xfrm rot="1739452">
            <a:off x="10702448" y="5284756"/>
            <a:ext cx="1375460" cy="1142997"/>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rgbClr val="A32F98"/>
          </a:solidFill>
          <a:ln>
            <a:noFill/>
          </a:ln>
          <a:effectLst/>
        </p:spPr>
        <p:txBody>
          <a:bodyPr vert="horz" wrap="square" lIns="91440" tIns="45720" rIns="91440" bIns="45720" numCol="1" anchor="t" anchorCtr="0" compatLnSpc="1"/>
          <a:lstStyle/>
          <a:p>
            <a:endParaRPr lang="en-US">
              <a:cs typeface="+mn-ea"/>
              <a:sym typeface="+mn-lt"/>
            </a:endParaRPr>
          </a:p>
        </p:txBody>
      </p:sp>
      <p:sp>
        <p:nvSpPr>
          <p:cNvPr id="13" name="Freeform 20"/>
          <p:cNvSpPr/>
          <p:nvPr/>
        </p:nvSpPr>
        <p:spPr bwMode="auto">
          <a:xfrm rot="19696695">
            <a:off x="179920" y="302010"/>
            <a:ext cx="1375460" cy="1142997"/>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rgbClr val="D466CA"/>
          </a:solidFill>
          <a:ln>
            <a:noFill/>
          </a:ln>
          <a:effectLst/>
        </p:spPr>
        <p:txBody>
          <a:bodyPr vert="horz" wrap="square" lIns="91440" tIns="45720" rIns="91440" bIns="45720" numCol="1" anchor="t" anchorCtr="0" compatLnSpc="1"/>
          <a:lstStyle/>
          <a:p>
            <a:endParaRPr lang="en-US">
              <a:cs typeface="+mn-ea"/>
              <a:sym typeface="+mn-lt"/>
            </a:endParaRPr>
          </a:p>
        </p:txBody>
      </p:sp>
      <p:sp>
        <p:nvSpPr>
          <p:cNvPr id="31" name="Freeform 20"/>
          <p:cNvSpPr/>
          <p:nvPr/>
        </p:nvSpPr>
        <p:spPr bwMode="auto">
          <a:xfrm rot="3556496">
            <a:off x="10661999" y="546642"/>
            <a:ext cx="965588" cy="899406"/>
          </a:xfrm>
          <a:custGeom>
            <a:avLst/>
            <a:gdLst>
              <a:gd name="T0" fmla="*/ 14 w 94"/>
              <a:gd name="T1" fmla="*/ 81 h 81"/>
              <a:gd name="T2" fmla="*/ 80 w 94"/>
              <a:gd name="T3" fmla="*/ 81 h 81"/>
              <a:gd name="T4" fmla="*/ 89 w 94"/>
              <a:gd name="T5" fmla="*/ 65 h 81"/>
              <a:gd name="T6" fmla="*/ 56 w 94"/>
              <a:gd name="T7" fmla="*/ 8 h 81"/>
              <a:gd name="T8" fmla="*/ 37 w 94"/>
              <a:gd name="T9" fmla="*/ 8 h 81"/>
              <a:gd name="T10" fmla="*/ 4 w 94"/>
              <a:gd name="T11" fmla="*/ 65 h 81"/>
              <a:gd name="T12" fmla="*/ 14 w 9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94" h="81">
                <a:moveTo>
                  <a:pt x="14" y="81"/>
                </a:moveTo>
                <a:cubicBezTo>
                  <a:pt x="80" y="81"/>
                  <a:pt x="80" y="81"/>
                  <a:pt x="80" y="81"/>
                </a:cubicBezTo>
                <a:cubicBezTo>
                  <a:pt x="88" y="81"/>
                  <a:pt x="94" y="72"/>
                  <a:pt x="89" y="65"/>
                </a:cubicBezTo>
                <a:cubicBezTo>
                  <a:pt x="56" y="8"/>
                  <a:pt x="56" y="8"/>
                  <a:pt x="56" y="8"/>
                </a:cubicBezTo>
                <a:cubicBezTo>
                  <a:pt x="52" y="0"/>
                  <a:pt x="41" y="0"/>
                  <a:pt x="37" y="8"/>
                </a:cubicBezTo>
                <a:cubicBezTo>
                  <a:pt x="4" y="65"/>
                  <a:pt x="4" y="65"/>
                  <a:pt x="4" y="65"/>
                </a:cubicBezTo>
                <a:cubicBezTo>
                  <a:pt x="0" y="72"/>
                  <a:pt x="5" y="81"/>
                  <a:pt x="14" y="81"/>
                </a:cubicBezTo>
              </a:path>
            </a:pathLst>
          </a:custGeom>
          <a:solidFill>
            <a:schemeClr val="bg1">
              <a:alpha val="5000"/>
            </a:schemeClr>
          </a:solidFill>
          <a:ln>
            <a:noFill/>
          </a:ln>
          <a:effectLst/>
        </p:spPr>
        <p:txBody>
          <a:bodyPr vert="horz" wrap="square" lIns="91440" tIns="45720" rIns="91440" bIns="45720" numCol="1" anchor="t" anchorCtr="0" compatLnSpc="1"/>
          <a:lstStyle/>
          <a:p>
            <a:endParaRPr lang="en-US">
              <a:cs typeface="+mn-ea"/>
              <a:sym typeface="+mn-lt"/>
            </a:endParaRPr>
          </a:p>
        </p:txBody>
      </p:sp>
      <p:sp>
        <p:nvSpPr>
          <p:cNvPr id="4" name="Rectangle 3"/>
          <p:cNvSpPr/>
          <p:nvPr/>
        </p:nvSpPr>
        <p:spPr>
          <a:xfrm>
            <a:off x="3429000" y="-933450"/>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1000" fill="hold"/>
                                        <p:tgtEl>
                                          <p:spTgt spid="39"/>
                                        </p:tgtEl>
                                        <p:attrNameLst>
                                          <p:attrName>ppt_x</p:attrName>
                                        </p:attrNameLst>
                                      </p:cBhvr>
                                      <p:tavLst>
                                        <p:tav tm="0">
                                          <p:val>
                                            <p:strVal val="1+#ppt_w/2"/>
                                          </p:val>
                                        </p:tav>
                                        <p:tav tm="100000">
                                          <p:val>
                                            <p:strVal val="#ppt_x"/>
                                          </p:val>
                                        </p:tav>
                                      </p:tavLst>
                                    </p:anim>
                                    <p:anim calcmode="lin" valueType="num">
                                      <p:cBhvr additive="base">
                                        <p:cTn id="8" dur="1000" fill="hold"/>
                                        <p:tgtEl>
                                          <p:spTgt spid="39"/>
                                        </p:tgtEl>
                                        <p:attrNameLst>
                                          <p:attrName>ppt_y</p:attrName>
                                        </p:attrNameLst>
                                      </p:cBhvr>
                                      <p:tavLst>
                                        <p:tav tm="0">
                                          <p:val>
                                            <p:strVal val="0-#ppt_h/2"/>
                                          </p:val>
                                        </p:tav>
                                        <p:tav tm="100000">
                                          <p:val>
                                            <p:strVal val="#ppt_y"/>
                                          </p:val>
                                        </p:tav>
                                      </p:tavLst>
                                    </p:anim>
                                  </p:childTnLst>
                                </p:cTn>
                              </p:par>
                              <p:par>
                                <p:cTn id="9" presetID="49" presetClass="entr" presetSubtype="0" decel="100000" fill="hold" grpId="0" nodeType="withEffect">
                                  <p:stCondLst>
                                    <p:cond delay="0"/>
                                  </p:stCondLst>
                                  <p:iterate type="wd">
                                    <p:tmPct val="10000"/>
                                  </p:iterate>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 calcmode="lin" valueType="num">
                                      <p:cBhvr>
                                        <p:cTn id="13" dur="500" fill="hold"/>
                                        <p:tgtEl>
                                          <p:spTgt spid="5"/>
                                        </p:tgtEl>
                                        <p:attrNameLst>
                                          <p:attrName>style.rotation</p:attrName>
                                        </p:attrNameLst>
                                      </p:cBhvr>
                                      <p:tavLst>
                                        <p:tav tm="0">
                                          <p:val>
                                            <p:fltVal val="360"/>
                                          </p:val>
                                        </p:tav>
                                        <p:tav tm="100000">
                                          <p:val>
                                            <p:fltVal val="0"/>
                                          </p:val>
                                        </p:tav>
                                      </p:tavLst>
                                    </p:anim>
                                    <p:animEffect transition="in" filter="fade">
                                      <p:cBhvr>
                                        <p:cTn id="14" dur="500"/>
                                        <p:tgtEl>
                                          <p:spTgt spid="5"/>
                                        </p:tgtEl>
                                      </p:cBhvr>
                                    </p:animEffect>
                                  </p:childTnLst>
                                </p:cTn>
                              </p:par>
                              <p:par>
                                <p:cTn id="15" presetID="52" presetClass="entr" presetSubtype="0" fill="hold" grpId="0" nodeType="withEffect">
                                  <p:stCondLst>
                                    <p:cond delay="300"/>
                                  </p:stCondLst>
                                  <p:iterate type="wd">
                                    <p:tmPct val="10000"/>
                                  </p:iterate>
                                  <p:childTnLst>
                                    <p:set>
                                      <p:cBhvr>
                                        <p:cTn id="16" dur="1" fill="hold">
                                          <p:stCondLst>
                                            <p:cond delay="0"/>
                                          </p:stCondLst>
                                        </p:cTn>
                                        <p:tgtEl>
                                          <p:spTgt spid="10"/>
                                        </p:tgtEl>
                                        <p:attrNameLst>
                                          <p:attrName>style.visibility</p:attrName>
                                        </p:attrNameLst>
                                      </p:cBhvr>
                                      <p:to>
                                        <p:strVal val="visible"/>
                                      </p:to>
                                    </p:set>
                                    <p:animScale>
                                      <p:cBhvr>
                                        <p:cTn id="17"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0"/>
                                        </p:tgtEl>
                                        <p:attrNameLst>
                                          <p:attrName>ppt_x</p:attrName>
                                          <p:attrName>ppt_y</p:attrName>
                                        </p:attrNameLst>
                                      </p:cBhvr>
                                    </p:animMotion>
                                    <p:animEffect transition="in" filter="fade">
                                      <p:cBhvr>
                                        <p:cTn id="19" dur="1000"/>
                                        <p:tgtEl>
                                          <p:spTgt spid="10"/>
                                        </p:tgtEl>
                                      </p:cBhvr>
                                    </p:animEffect>
                                  </p:childTnLst>
                                </p:cTn>
                              </p:par>
                              <p:par>
                                <p:cTn id="20" presetID="23" presetClass="entr" presetSubtype="16" fill="hold" grpId="0" nodeType="withEffect">
                                  <p:stCondLst>
                                    <p:cond delay="1700"/>
                                  </p:stCondLst>
                                  <p:iterate type="wd">
                                    <p:tmPct val="10000"/>
                                  </p:iterate>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childTnLst>
                                </p:cTn>
                              </p:par>
                              <p:par>
                                <p:cTn id="24" presetID="49" presetClass="entr" presetSubtype="0" decel="100000" fill="hold" grpId="0" nodeType="withEffect">
                                  <p:stCondLst>
                                    <p:cond delay="4000"/>
                                  </p:stCondLst>
                                  <p:childTnLst>
                                    <p:set>
                                      <p:cBhvr>
                                        <p:cTn id="25" dur="1" fill="hold">
                                          <p:stCondLst>
                                            <p:cond delay="0"/>
                                          </p:stCondLst>
                                        </p:cTn>
                                        <p:tgtEl>
                                          <p:spTgt spid="13"/>
                                        </p:tgtEl>
                                        <p:attrNameLst>
                                          <p:attrName>style.visibility</p:attrName>
                                        </p:attrNameLst>
                                      </p:cBhvr>
                                      <p:to>
                                        <p:strVal val="visible"/>
                                      </p:to>
                                    </p:set>
                                    <p:anim calcmode="lin" valueType="num">
                                      <p:cBhvr>
                                        <p:cTn id="26" dur="1000" fill="hold"/>
                                        <p:tgtEl>
                                          <p:spTgt spid="13"/>
                                        </p:tgtEl>
                                        <p:attrNameLst>
                                          <p:attrName>ppt_w</p:attrName>
                                        </p:attrNameLst>
                                      </p:cBhvr>
                                      <p:tavLst>
                                        <p:tav tm="0">
                                          <p:val>
                                            <p:fltVal val="0"/>
                                          </p:val>
                                        </p:tav>
                                        <p:tav tm="100000">
                                          <p:val>
                                            <p:strVal val="#ppt_w"/>
                                          </p:val>
                                        </p:tav>
                                      </p:tavLst>
                                    </p:anim>
                                    <p:anim calcmode="lin" valueType="num">
                                      <p:cBhvr>
                                        <p:cTn id="27" dur="1000" fill="hold"/>
                                        <p:tgtEl>
                                          <p:spTgt spid="13"/>
                                        </p:tgtEl>
                                        <p:attrNameLst>
                                          <p:attrName>ppt_h</p:attrName>
                                        </p:attrNameLst>
                                      </p:cBhvr>
                                      <p:tavLst>
                                        <p:tav tm="0">
                                          <p:val>
                                            <p:fltVal val="0"/>
                                          </p:val>
                                        </p:tav>
                                        <p:tav tm="100000">
                                          <p:val>
                                            <p:strVal val="#ppt_h"/>
                                          </p:val>
                                        </p:tav>
                                      </p:tavLst>
                                    </p:anim>
                                    <p:anim calcmode="lin" valueType="num">
                                      <p:cBhvr>
                                        <p:cTn id="28" dur="1000" fill="hold"/>
                                        <p:tgtEl>
                                          <p:spTgt spid="13"/>
                                        </p:tgtEl>
                                        <p:attrNameLst>
                                          <p:attrName>style.rotation</p:attrName>
                                        </p:attrNameLst>
                                      </p:cBhvr>
                                      <p:tavLst>
                                        <p:tav tm="0">
                                          <p:val>
                                            <p:fltVal val="360"/>
                                          </p:val>
                                        </p:tav>
                                        <p:tav tm="100000">
                                          <p:val>
                                            <p:fltVal val="0"/>
                                          </p:val>
                                        </p:tav>
                                      </p:tavLst>
                                    </p:anim>
                                    <p:animEffect transition="in" filter="fade">
                                      <p:cBhvr>
                                        <p:cTn id="29" dur="1000"/>
                                        <p:tgtEl>
                                          <p:spTgt spid="13"/>
                                        </p:tgtEl>
                                      </p:cBhvr>
                                    </p:animEffect>
                                  </p:childTnLst>
                                </p:cTn>
                              </p:par>
                              <p:par>
                                <p:cTn id="30" presetID="49" presetClass="entr" presetSubtype="0" decel="100000" fill="hold" grpId="0" nodeType="withEffect">
                                  <p:stCondLst>
                                    <p:cond delay="5000"/>
                                  </p:stCondLst>
                                  <p:childTnLst>
                                    <p:set>
                                      <p:cBhvr>
                                        <p:cTn id="31" dur="1" fill="hold">
                                          <p:stCondLst>
                                            <p:cond delay="0"/>
                                          </p:stCondLst>
                                        </p:cTn>
                                        <p:tgtEl>
                                          <p:spTgt spid="12"/>
                                        </p:tgtEl>
                                        <p:attrNameLst>
                                          <p:attrName>style.visibility</p:attrName>
                                        </p:attrNameLst>
                                      </p:cBhvr>
                                      <p:to>
                                        <p:strVal val="visible"/>
                                      </p:to>
                                    </p:set>
                                    <p:anim calcmode="lin" valueType="num">
                                      <p:cBhvr>
                                        <p:cTn id="32" dur="1000" fill="hold"/>
                                        <p:tgtEl>
                                          <p:spTgt spid="12"/>
                                        </p:tgtEl>
                                        <p:attrNameLst>
                                          <p:attrName>ppt_w</p:attrName>
                                        </p:attrNameLst>
                                      </p:cBhvr>
                                      <p:tavLst>
                                        <p:tav tm="0">
                                          <p:val>
                                            <p:fltVal val="0"/>
                                          </p:val>
                                        </p:tav>
                                        <p:tav tm="100000">
                                          <p:val>
                                            <p:strVal val="#ppt_w"/>
                                          </p:val>
                                        </p:tav>
                                      </p:tavLst>
                                    </p:anim>
                                    <p:anim calcmode="lin" valueType="num">
                                      <p:cBhvr>
                                        <p:cTn id="33" dur="1000" fill="hold"/>
                                        <p:tgtEl>
                                          <p:spTgt spid="12"/>
                                        </p:tgtEl>
                                        <p:attrNameLst>
                                          <p:attrName>ppt_h</p:attrName>
                                        </p:attrNameLst>
                                      </p:cBhvr>
                                      <p:tavLst>
                                        <p:tav tm="0">
                                          <p:val>
                                            <p:fltVal val="0"/>
                                          </p:val>
                                        </p:tav>
                                        <p:tav tm="100000">
                                          <p:val>
                                            <p:strVal val="#ppt_h"/>
                                          </p:val>
                                        </p:tav>
                                      </p:tavLst>
                                    </p:anim>
                                    <p:anim calcmode="lin" valueType="num">
                                      <p:cBhvr>
                                        <p:cTn id="34" dur="1000" fill="hold"/>
                                        <p:tgtEl>
                                          <p:spTgt spid="12"/>
                                        </p:tgtEl>
                                        <p:attrNameLst>
                                          <p:attrName>style.rotation</p:attrName>
                                        </p:attrNameLst>
                                      </p:cBhvr>
                                      <p:tavLst>
                                        <p:tav tm="0">
                                          <p:val>
                                            <p:fltVal val="360"/>
                                          </p:val>
                                        </p:tav>
                                        <p:tav tm="100000">
                                          <p:val>
                                            <p:fltVal val="0"/>
                                          </p:val>
                                        </p:tav>
                                      </p:tavLst>
                                    </p:anim>
                                    <p:animEffect transition="in" filter="fade">
                                      <p:cBhvr>
                                        <p:cTn id="35" dur="1000"/>
                                        <p:tgtEl>
                                          <p:spTgt spid="12"/>
                                        </p:tgtEl>
                                      </p:cBhvr>
                                    </p:animEffect>
                                  </p:childTnLst>
                                </p:cTn>
                              </p:par>
                              <p:par>
                                <p:cTn id="36" presetID="49" presetClass="entr" presetSubtype="0" decel="100000" fill="hold" grpId="0" nodeType="withEffect">
                                  <p:stCondLst>
                                    <p:cond delay="60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1000" fill="hold"/>
                                        <p:tgtEl>
                                          <p:spTgt spid="31"/>
                                        </p:tgtEl>
                                        <p:attrNameLst>
                                          <p:attrName>ppt_w</p:attrName>
                                        </p:attrNameLst>
                                      </p:cBhvr>
                                      <p:tavLst>
                                        <p:tav tm="0">
                                          <p:val>
                                            <p:fltVal val="0"/>
                                          </p:val>
                                        </p:tav>
                                        <p:tav tm="100000">
                                          <p:val>
                                            <p:strVal val="#ppt_w"/>
                                          </p:val>
                                        </p:tav>
                                      </p:tavLst>
                                    </p:anim>
                                    <p:anim calcmode="lin" valueType="num">
                                      <p:cBhvr>
                                        <p:cTn id="39" dur="1000" fill="hold"/>
                                        <p:tgtEl>
                                          <p:spTgt spid="31"/>
                                        </p:tgtEl>
                                        <p:attrNameLst>
                                          <p:attrName>ppt_h</p:attrName>
                                        </p:attrNameLst>
                                      </p:cBhvr>
                                      <p:tavLst>
                                        <p:tav tm="0">
                                          <p:val>
                                            <p:fltVal val="0"/>
                                          </p:val>
                                        </p:tav>
                                        <p:tav tm="100000">
                                          <p:val>
                                            <p:strVal val="#ppt_h"/>
                                          </p:val>
                                        </p:tav>
                                      </p:tavLst>
                                    </p:anim>
                                    <p:anim calcmode="lin" valueType="num">
                                      <p:cBhvr>
                                        <p:cTn id="40" dur="1000" fill="hold"/>
                                        <p:tgtEl>
                                          <p:spTgt spid="31"/>
                                        </p:tgtEl>
                                        <p:attrNameLst>
                                          <p:attrName>style.rotation</p:attrName>
                                        </p:attrNameLst>
                                      </p:cBhvr>
                                      <p:tavLst>
                                        <p:tav tm="0">
                                          <p:val>
                                            <p:fltVal val="360"/>
                                          </p:val>
                                        </p:tav>
                                        <p:tav tm="100000">
                                          <p:val>
                                            <p:fltVal val="0"/>
                                          </p:val>
                                        </p:tav>
                                      </p:tavLst>
                                    </p:anim>
                                    <p:animEffect transition="in" filter="fade">
                                      <p:cBhvr>
                                        <p:cTn id="41" dur="1000"/>
                                        <p:tgtEl>
                                          <p:spTgt spid="31"/>
                                        </p:tgtEl>
                                      </p:cBhvr>
                                    </p:animEffect>
                                  </p:childTnLst>
                                </p:cTn>
                              </p:par>
                              <p:par>
                                <p:cTn id="42" presetID="1" presetClass="entr" presetSubtype="0" fill="hold" grpId="0" nodeType="withEffect">
                                  <p:stCondLst>
                                    <p:cond delay="10300"/>
                                  </p:stCondLst>
                                  <p:childTnLst>
                                    <p:set>
                                      <p:cBhvr>
                                        <p:cTn id="43" dur="1" fill="hold">
                                          <p:stCondLst>
                                            <p:cond delay="0"/>
                                          </p:stCondLst>
                                        </p:cTn>
                                        <p:tgtEl>
                                          <p:spTgt spid="4"/>
                                        </p:tgtEl>
                                        <p:attrNameLst>
                                          <p:attrName>style.visibility</p:attrName>
                                        </p:attrNameLst>
                                      </p:cBhvr>
                                      <p:to>
                                        <p:strVal val="visible"/>
                                      </p:to>
                                    </p:set>
                                  </p:childTnLst>
                                </p:cTn>
                              </p:par>
                              <p:par>
                                <p:cTn id="44" presetID="49" presetClass="entr" presetSubtype="0" decel="100000" fill="hold" grpId="0" nodeType="withEffect">
                                  <p:stCondLst>
                                    <p:cond delay="10300"/>
                                  </p:stCondLst>
                                  <p:childTnLst>
                                    <p:set>
                                      <p:cBhvr>
                                        <p:cTn id="45" dur="1" fill="hold">
                                          <p:stCondLst>
                                            <p:cond delay="0"/>
                                          </p:stCondLst>
                                        </p:cTn>
                                        <p:tgtEl>
                                          <p:spTgt spid="7"/>
                                        </p:tgtEl>
                                        <p:attrNameLst>
                                          <p:attrName>style.visibility</p:attrName>
                                        </p:attrNameLst>
                                      </p:cBhvr>
                                      <p:to>
                                        <p:strVal val="visible"/>
                                      </p:to>
                                    </p:set>
                                    <p:anim calcmode="lin" valueType="num">
                                      <p:cBhvr>
                                        <p:cTn id="46" dur="500" fill="hold"/>
                                        <p:tgtEl>
                                          <p:spTgt spid="7"/>
                                        </p:tgtEl>
                                        <p:attrNameLst>
                                          <p:attrName>ppt_w</p:attrName>
                                        </p:attrNameLst>
                                      </p:cBhvr>
                                      <p:tavLst>
                                        <p:tav tm="0">
                                          <p:val>
                                            <p:fltVal val="0"/>
                                          </p:val>
                                        </p:tav>
                                        <p:tav tm="100000">
                                          <p:val>
                                            <p:strVal val="#ppt_w"/>
                                          </p:val>
                                        </p:tav>
                                      </p:tavLst>
                                    </p:anim>
                                    <p:anim calcmode="lin" valueType="num">
                                      <p:cBhvr>
                                        <p:cTn id="47" dur="500" fill="hold"/>
                                        <p:tgtEl>
                                          <p:spTgt spid="7"/>
                                        </p:tgtEl>
                                        <p:attrNameLst>
                                          <p:attrName>ppt_h</p:attrName>
                                        </p:attrNameLst>
                                      </p:cBhvr>
                                      <p:tavLst>
                                        <p:tav tm="0">
                                          <p:val>
                                            <p:fltVal val="0"/>
                                          </p:val>
                                        </p:tav>
                                        <p:tav tm="100000">
                                          <p:val>
                                            <p:strVal val="#ppt_h"/>
                                          </p:val>
                                        </p:tav>
                                      </p:tavLst>
                                    </p:anim>
                                    <p:anim calcmode="lin" valueType="num">
                                      <p:cBhvr>
                                        <p:cTn id="48" dur="500" fill="hold"/>
                                        <p:tgtEl>
                                          <p:spTgt spid="7"/>
                                        </p:tgtEl>
                                        <p:attrNameLst>
                                          <p:attrName>style.rotation</p:attrName>
                                        </p:attrNameLst>
                                      </p:cBhvr>
                                      <p:tavLst>
                                        <p:tav tm="0">
                                          <p:val>
                                            <p:fltVal val="360"/>
                                          </p:val>
                                        </p:tav>
                                        <p:tav tm="100000">
                                          <p:val>
                                            <p:fltVal val="0"/>
                                          </p:val>
                                        </p:tav>
                                      </p:tavLst>
                                    </p:anim>
                                    <p:animEffect transition="in" filter="fade">
                                      <p:cBhvr>
                                        <p:cTn id="49" dur="500"/>
                                        <p:tgtEl>
                                          <p:spTgt spid="7"/>
                                        </p:tgtEl>
                                      </p:cBhvr>
                                    </p:animEffect>
                                  </p:childTnLst>
                                </p:cTn>
                              </p:par>
                              <p:par>
                                <p:cTn id="50" presetID="49" presetClass="entr" presetSubtype="0" decel="100000" fill="hold" grpId="0" nodeType="withEffect">
                                  <p:stCondLst>
                                    <p:cond delay="10500"/>
                                  </p:stCondLst>
                                  <p:childTnLst>
                                    <p:set>
                                      <p:cBhvr>
                                        <p:cTn id="51" dur="1" fill="hold">
                                          <p:stCondLst>
                                            <p:cond delay="0"/>
                                          </p:stCondLst>
                                        </p:cTn>
                                        <p:tgtEl>
                                          <p:spTgt spid="8"/>
                                        </p:tgtEl>
                                        <p:attrNameLst>
                                          <p:attrName>style.visibility</p:attrName>
                                        </p:attrNameLst>
                                      </p:cBhvr>
                                      <p:to>
                                        <p:strVal val="visible"/>
                                      </p:to>
                                    </p:set>
                                    <p:anim calcmode="lin" valueType="num">
                                      <p:cBhvr>
                                        <p:cTn id="52" dur="500" fill="hold"/>
                                        <p:tgtEl>
                                          <p:spTgt spid="8"/>
                                        </p:tgtEl>
                                        <p:attrNameLst>
                                          <p:attrName>ppt_w</p:attrName>
                                        </p:attrNameLst>
                                      </p:cBhvr>
                                      <p:tavLst>
                                        <p:tav tm="0">
                                          <p:val>
                                            <p:fltVal val="0"/>
                                          </p:val>
                                        </p:tav>
                                        <p:tav tm="100000">
                                          <p:val>
                                            <p:strVal val="#ppt_w"/>
                                          </p:val>
                                        </p:tav>
                                      </p:tavLst>
                                    </p:anim>
                                    <p:anim calcmode="lin" valueType="num">
                                      <p:cBhvr>
                                        <p:cTn id="53" dur="500" fill="hold"/>
                                        <p:tgtEl>
                                          <p:spTgt spid="8"/>
                                        </p:tgtEl>
                                        <p:attrNameLst>
                                          <p:attrName>ppt_h</p:attrName>
                                        </p:attrNameLst>
                                      </p:cBhvr>
                                      <p:tavLst>
                                        <p:tav tm="0">
                                          <p:val>
                                            <p:fltVal val="0"/>
                                          </p:val>
                                        </p:tav>
                                        <p:tav tm="100000">
                                          <p:val>
                                            <p:strVal val="#ppt_h"/>
                                          </p:val>
                                        </p:tav>
                                      </p:tavLst>
                                    </p:anim>
                                    <p:anim calcmode="lin" valueType="num">
                                      <p:cBhvr>
                                        <p:cTn id="54" dur="500" fill="hold"/>
                                        <p:tgtEl>
                                          <p:spTgt spid="8"/>
                                        </p:tgtEl>
                                        <p:attrNameLst>
                                          <p:attrName>style.rotation</p:attrName>
                                        </p:attrNameLst>
                                      </p:cBhvr>
                                      <p:tavLst>
                                        <p:tav tm="0">
                                          <p:val>
                                            <p:fltVal val="360"/>
                                          </p:val>
                                        </p:tav>
                                        <p:tav tm="100000">
                                          <p:val>
                                            <p:fltVal val="0"/>
                                          </p:val>
                                        </p:tav>
                                      </p:tavLst>
                                    </p:anim>
                                    <p:animEffect transition="in" filter="fade">
                                      <p:cBhvr>
                                        <p:cTn id="55" dur="500"/>
                                        <p:tgtEl>
                                          <p:spTgt spid="8"/>
                                        </p:tgtEl>
                                      </p:cBhvr>
                                    </p:animEffect>
                                  </p:childTnLst>
                                </p:cTn>
                              </p:par>
                              <p:par>
                                <p:cTn id="56" presetID="49" presetClass="entr" presetSubtype="0" decel="100000" fill="hold" grpId="0" nodeType="withEffect">
                                  <p:stCondLst>
                                    <p:cond delay="10700"/>
                                  </p:stCondLst>
                                  <p:childTnLst>
                                    <p:set>
                                      <p:cBhvr>
                                        <p:cTn id="57" dur="1" fill="hold">
                                          <p:stCondLst>
                                            <p:cond delay="0"/>
                                          </p:stCondLst>
                                        </p:cTn>
                                        <p:tgtEl>
                                          <p:spTgt spid="9"/>
                                        </p:tgtEl>
                                        <p:attrNameLst>
                                          <p:attrName>style.visibility</p:attrName>
                                        </p:attrNameLst>
                                      </p:cBhvr>
                                      <p:to>
                                        <p:strVal val="visible"/>
                                      </p:to>
                                    </p:set>
                                    <p:anim calcmode="lin" valueType="num">
                                      <p:cBhvr>
                                        <p:cTn id="58" dur="500" fill="hold"/>
                                        <p:tgtEl>
                                          <p:spTgt spid="9"/>
                                        </p:tgtEl>
                                        <p:attrNameLst>
                                          <p:attrName>ppt_w</p:attrName>
                                        </p:attrNameLst>
                                      </p:cBhvr>
                                      <p:tavLst>
                                        <p:tav tm="0">
                                          <p:val>
                                            <p:fltVal val="0"/>
                                          </p:val>
                                        </p:tav>
                                        <p:tav tm="100000">
                                          <p:val>
                                            <p:strVal val="#ppt_w"/>
                                          </p:val>
                                        </p:tav>
                                      </p:tavLst>
                                    </p:anim>
                                    <p:anim calcmode="lin" valueType="num">
                                      <p:cBhvr>
                                        <p:cTn id="59" dur="500" fill="hold"/>
                                        <p:tgtEl>
                                          <p:spTgt spid="9"/>
                                        </p:tgtEl>
                                        <p:attrNameLst>
                                          <p:attrName>ppt_h</p:attrName>
                                        </p:attrNameLst>
                                      </p:cBhvr>
                                      <p:tavLst>
                                        <p:tav tm="0">
                                          <p:val>
                                            <p:fltVal val="0"/>
                                          </p:val>
                                        </p:tav>
                                        <p:tav tm="100000">
                                          <p:val>
                                            <p:strVal val="#ppt_h"/>
                                          </p:val>
                                        </p:tav>
                                      </p:tavLst>
                                    </p:anim>
                                    <p:anim calcmode="lin" valueType="num">
                                      <p:cBhvr>
                                        <p:cTn id="60" dur="500" fill="hold"/>
                                        <p:tgtEl>
                                          <p:spTgt spid="9"/>
                                        </p:tgtEl>
                                        <p:attrNameLst>
                                          <p:attrName>style.rotation</p:attrName>
                                        </p:attrNameLst>
                                      </p:cBhvr>
                                      <p:tavLst>
                                        <p:tav tm="0">
                                          <p:val>
                                            <p:fltVal val="360"/>
                                          </p:val>
                                        </p:tav>
                                        <p:tav tm="100000">
                                          <p:val>
                                            <p:fltVal val="0"/>
                                          </p:val>
                                        </p:tav>
                                      </p:tavLst>
                                    </p:anim>
                                    <p:animEffect transition="in" filter="fade">
                                      <p:cBhvr>
                                        <p:cTn id="6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bldLvl="0" animBg="1"/>
      <p:bldP spid="5" grpId="0"/>
      <p:bldP spid="7" grpId="0" bldLvl="0" animBg="1"/>
      <p:bldP spid="8" grpId="0" bldLvl="0" animBg="1"/>
      <p:bldP spid="9" grpId="0" bldLvl="0" animBg="1"/>
      <p:bldP spid="10" grpId="0"/>
      <p:bldP spid="11" grpId="0"/>
      <p:bldP spid="12" grpId="0" bldLvl="0" animBg="1"/>
      <p:bldP spid="13" grpId="0" bldLvl="0" animBg="1"/>
      <p:bldP spid="31" grpId="0" bldLvl="0" animBg="1"/>
      <p:bldP spid="4" grpId="0" bldLvl="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cx0gmqa">
      <a:majorFont>
        <a:latin typeface="Arial Black"/>
        <a:ea typeface="微软雅黑"/>
        <a:cs typeface=""/>
      </a:majorFont>
      <a:minorFont>
        <a:latin typeface="Arial Black"/>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1885</Words>
  <Application>WPS Writer</Application>
  <PresentationFormat>宽屏</PresentationFormat>
  <Paragraphs>27</Paragraphs>
  <Slides>6</Slides>
  <Notes>0</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6</vt:i4>
      </vt:variant>
    </vt:vector>
  </HeadingPairs>
  <TitlesOfParts>
    <vt:vector size="21" baseType="lpstr">
      <vt:lpstr>Arial</vt:lpstr>
      <vt:lpstr>SimSun</vt:lpstr>
      <vt:lpstr>Wingdings</vt:lpstr>
      <vt:lpstr>Arial bold</vt:lpstr>
      <vt:lpstr>STIX Two Text Medium Italic</vt:lpstr>
      <vt:lpstr>苹方-简</vt:lpstr>
      <vt:lpstr>Al Bayan Plain</vt:lpstr>
      <vt:lpstr>Arial Black</vt:lpstr>
      <vt:lpstr>Microsoft YaHei</vt:lpstr>
      <vt:lpstr>汉仪旗黑</vt:lpstr>
      <vt:lpstr>Arial Unicode MS</vt:lpstr>
      <vt:lpstr>Calibri</vt:lpstr>
      <vt:lpstr>Helvetica Neue</vt:lpstr>
      <vt:lpstr>宋体-简</vt:lpstr>
      <vt:lpstr>Office Theme</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dreamer</dc:title>
  <dc:creator>copyright@2019—dreamer</dc:creator>
  <dc:description>dreamer2020@qq.com</dc:description>
  <cp:lastModifiedBy>Nithish kumar Nsd</cp:lastModifiedBy>
  <cp:revision>57</cp:revision>
  <dcterms:created xsi:type="dcterms:W3CDTF">2023-10-31T05:13:57Z</dcterms:created>
  <dcterms:modified xsi:type="dcterms:W3CDTF">2023-10-31T05:13:57Z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AE171111819F4C11B9A811C4BD1B40AC</vt:lpwstr>
  </property>
  <property fmtid="{D5CDD505-2E9C-101B-9397-08002B2CF9AE}" pid="3" name="KSOProductBuildVer">
    <vt:lpwstr>1033-4.8.0.7824</vt:lpwstr>
  </property>
</Properties>
</file>

<file path=docProps/thumbnail.jpeg>
</file>